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07" r:id="rId3"/>
    <p:sldId id="258" r:id="rId4"/>
    <p:sldId id="257" r:id="rId5"/>
    <p:sldId id="260" r:id="rId6"/>
    <p:sldId id="261" r:id="rId7"/>
    <p:sldId id="262" r:id="rId8"/>
    <p:sldId id="263" r:id="rId9"/>
    <p:sldId id="264" r:id="rId10"/>
    <p:sldId id="266" r:id="rId11"/>
    <p:sldId id="285" r:id="rId12"/>
    <p:sldId id="267" r:id="rId13"/>
    <p:sldId id="268" r:id="rId14"/>
    <p:sldId id="269" r:id="rId15"/>
    <p:sldId id="270" r:id="rId16"/>
    <p:sldId id="271" r:id="rId17"/>
    <p:sldId id="298" r:id="rId18"/>
    <p:sldId id="292" r:id="rId19"/>
    <p:sldId id="293" r:id="rId20"/>
    <p:sldId id="272" r:id="rId21"/>
    <p:sldId id="273" r:id="rId22"/>
    <p:sldId id="274" r:id="rId23"/>
    <p:sldId id="275" r:id="rId24"/>
    <p:sldId id="276" r:id="rId25"/>
    <p:sldId id="279" r:id="rId26"/>
    <p:sldId id="280" r:id="rId27"/>
    <p:sldId id="302" r:id="rId28"/>
    <p:sldId id="301" r:id="rId29"/>
    <p:sldId id="303" r:id="rId30"/>
    <p:sldId id="306" r:id="rId31"/>
    <p:sldId id="299" r:id="rId32"/>
    <p:sldId id="283" r:id="rId33"/>
    <p:sldId id="287" r:id="rId34"/>
    <p:sldId id="304" r:id="rId35"/>
    <p:sldId id="284" r:id="rId36"/>
    <p:sldId id="288" r:id="rId37"/>
    <p:sldId id="295" r:id="rId38"/>
    <p:sldId id="305" r:id="rId39"/>
    <p:sldId id="290" r:id="rId40"/>
    <p:sldId id="29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5045" autoAdjust="0"/>
  </p:normalViewPr>
  <p:slideViewPr>
    <p:cSldViewPr snapToGrid="0">
      <p:cViewPr varScale="1">
        <p:scale>
          <a:sx n="56" d="100"/>
          <a:sy n="56" d="100"/>
        </p:scale>
        <p:origin x="1236" y="4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al__ma_Sayfas_1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Sayfa7!$I$3</c:f>
              <c:strCache>
                <c:ptCount val="1"/>
                <c:pt idx="0">
                  <c:v>AFM-SMNM-ANN-3</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24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Sayfa7!$J$2:$L$2</c:f>
              <c:strCache>
                <c:ptCount val="3"/>
                <c:pt idx="0">
                  <c:v>Daily</c:v>
                </c:pt>
                <c:pt idx="1">
                  <c:v>Hourly</c:v>
                </c:pt>
                <c:pt idx="2">
                  <c:v>Weekly</c:v>
                </c:pt>
              </c:strCache>
            </c:strRef>
          </c:cat>
          <c:val>
            <c:numRef>
              <c:f>Sayfa7!$J$3:$L$3</c:f>
              <c:numCache>
                <c:formatCode>0.00%</c:formatCode>
                <c:ptCount val="3"/>
                <c:pt idx="0">
                  <c:v>0.62786846463212675</c:v>
                </c:pt>
                <c:pt idx="1">
                  <c:v>0.30917874396135264</c:v>
                </c:pt>
                <c:pt idx="2">
                  <c:v>0.48746518105849584</c:v>
                </c:pt>
              </c:numCache>
            </c:numRef>
          </c:val>
        </c:ser>
        <c:ser>
          <c:idx val="1"/>
          <c:order val="1"/>
          <c:tx>
            <c:strRef>
              <c:f>Sayfa7!$I$4</c:f>
              <c:strCache>
                <c:ptCount val="1"/>
                <c:pt idx="0">
                  <c:v>Smyl, S. Method (Winner)</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6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Sayfa7!$J$2:$L$2</c:f>
              <c:strCache>
                <c:ptCount val="3"/>
                <c:pt idx="0">
                  <c:v>Daily</c:v>
                </c:pt>
                <c:pt idx="1">
                  <c:v>Hourly</c:v>
                </c:pt>
                <c:pt idx="2">
                  <c:v>Weekly</c:v>
                </c:pt>
              </c:strCache>
            </c:strRef>
          </c:cat>
          <c:val>
            <c:numRef>
              <c:f>Sayfa7!$J$4:$L$4</c:f>
              <c:numCache>
                <c:formatCode>0.00%</c:formatCode>
                <c:ptCount val="3"/>
                <c:pt idx="0">
                  <c:v>0.37213153536787325</c:v>
                </c:pt>
                <c:pt idx="1">
                  <c:v>0.6908212560386473</c:v>
                </c:pt>
                <c:pt idx="2">
                  <c:v>0.51253481894150421</c:v>
                </c:pt>
              </c:numCache>
            </c:numRef>
          </c:val>
        </c:ser>
        <c:dLbls>
          <c:dLblPos val="outEnd"/>
          <c:showLegendKey val="0"/>
          <c:showVal val="1"/>
          <c:showCatName val="0"/>
          <c:showSerName val="0"/>
          <c:showPercent val="0"/>
          <c:showBubbleSize val="0"/>
        </c:dLbls>
        <c:gapWidth val="444"/>
        <c:overlap val="-90"/>
        <c:axId val="-1663063200"/>
        <c:axId val="-1663051776"/>
      </c:barChart>
      <c:catAx>
        <c:axId val="-16630632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lumMod val="65000"/>
                    <a:lumOff val="35000"/>
                  </a:schemeClr>
                </a:solidFill>
                <a:latin typeface="+mn-lt"/>
                <a:ea typeface="+mn-ea"/>
                <a:cs typeface="+mn-cs"/>
              </a:defRPr>
            </a:pPr>
            <a:endParaRPr lang="en-US"/>
          </a:p>
        </c:txPr>
        <c:crossAx val="-1663051776"/>
        <c:crosses val="autoZero"/>
        <c:auto val="1"/>
        <c:lblAlgn val="ctr"/>
        <c:lblOffset val="100"/>
        <c:noMultiLvlLbl val="0"/>
      </c:catAx>
      <c:valAx>
        <c:axId val="-1663051776"/>
        <c:scaling>
          <c:orientation val="minMax"/>
        </c:scaling>
        <c:delete val="1"/>
        <c:axPos val="l"/>
        <c:numFmt formatCode="0.00%" sourceLinked="1"/>
        <c:majorTickMark val="none"/>
        <c:minorTickMark val="none"/>
        <c:tickLblPos val="nextTo"/>
        <c:crossAx val="-1663063200"/>
        <c:crosses val="autoZero"/>
        <c:crossBetween val="between"/>
      </c:valAx>
      <c:spPr>
        <a:noFill/>
        <a:ln>
          <a:noFill/>
        </a:ln>
        <a:effectLst/>
      </c:spPr>
    </c:plotArea>
    <c:legend>
      <c:legendPos val="t"/>
      <c:layout>
        <c:manualLayout>
          <c:xMode val="edge"/>
          <c:yMode val="edge"/>
          <c:x val="0.18015985773517446"/>
          <c:y val="1.0961033042248818E-2"/>
          <c:w val="0.6807430864620182"/>
          <c:h val="8.80537861651093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DCDF50-922C-411D-8480-5354D2609F97}"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0B64B039-ACA7-423C-9E9E-CF0D10D5C277}">
      <dgm:prSet phldrT="[Metin]"/>
      <dgm:spPr/>
      <dgm:t>
        <a:bodyPr/>
        <a:lstStyle/>
        <a:p>
          <a:r>
            <a:rPr lang="en-US" noProof="0" dirty="0" smtClean="0"/>
            <a:t>Architecture</a:t>
          </a:r>
          <a:endParaRPr lang="en-US" noProof="0" dirty="0"/>
        </a:p>
      </dgm:t>
    </dgm:pt>
    <dgm:pt modelId="{46D133DC-2961-4FA1-96D3-B390EA1FB6E5}" type="parTrans" cxnId="{93FEC5B0-1D4A-4615-B49B-75C63EC1FAB2}">
      <dgm:prSet/>
      <dgm:spPr/>
      <dgm:t>
        <a:bodyPr/>
        <a:lstStyle/>
        <a:p>
          <a:endParaRPr lang="en-US"/>
        </a:p>
      </dgm:t>
    </dgm:pt>
    <dgm:pt modelId="{583D4839-435E-4D99-8646-553890B243F2}" type="sibTrans" cxnId="{93FEC5B0-1D4A-4615-B49B-75C63EC1FAB2}">
      <dgm:prSet/>
      <dgm:spPr/>
      <dgm:t>
        <a:bodyPr/>
        <a:lstStyle/>
        <a:p>
          <a:endParaRPr lang="en-US"/>
        </a:p>
      </dgm:t>
    </dgm:pt>
    <dgm:pt modelId="{9D0219F3-FE06-45D2-AA53-3F156CE5CEFC}">
      <dgm:prSet phldrT="[Metin]"/>
      <dgm:spPr/>
      <dgm:t>
        <a:bodyPr/>
        <a:lstStyle/>
        <a:p>
          <a:r>
            <a:rPr lang="en-US" noProof="0" dirty="0" smtClean="0"/>
            <a:t>Deep</a:t>
          </a:r>
          <a:endParaRPr lang="en-US" noProof="0" dirty="0"/>
        </a:p>
      </dgm:t>
    </dgm:pt>
    <dgm:pt modelId="{46D5D33A-16A8-47BD-AC48-306B5F8A4A7E}" type="parTrans" cxnId="{EA9AF9EC-F920-42CC-846E-C3C672F55D63}">
      <dgm:prSet/>
      <dgm:spPr/>
      <dgm:t>
        <a:bodyPr/>
        <a:lstStyle/>
        <a:p>
          <a:endParaRPr lang="en-US"/>
        </a:p>
      </dgm:t>
    </dgm:pt>
    <dgm:pt modelId="{17799D40-3D9E-432E-9188-D167A3600D51}" type="sibTrans" cxnId="{EA9AF9EC-F920-42CC-846E-C3C672F55D63}">
      <dgm:prSet/>
      <dgm:spPr/>
      <dgm:t>
        <a:bodyPr/>
        <a:lstStyle/>
        <a:p>
          <a:endParaRPr lang="en-US"/>
        </a:p>
      </dgm:t>
    </dgm:pt>
    <dgm:pt modelId="{C0D9C7F2-82C2-4C49-B6B7-EB1E155AAB5B}">
      <dgm:prSet phldrT="[Metin]"/>
      <dgm:spPr/>
      <dgm:t>
        <a:bodyPr/>
        <a:lstStyle/>
        <a:p>
          <a:r>
            <a:rPr lang="en-US" noProof="0" dirty="0" smtClean="0"/>
            <a:t>Shallow</a:t>
          </a:r>
          <a:endParaRPr lang="en-US" noProof="0" dirty="0"/>
        </a:p>
      </dgm:t>
    </dgm:pt>
    <dgm:pt modelId="{0FEA81AA-5941-4EB7-B19E-C989AC191516}" type="parTrans" cxnId="{30164F8E-0724-4114-993C-53436FAE881F}">
      <dgm:prSet/>
      <dgm:spPr/>
      <dgm:t>
        <a:bodyPr/>
        <a:lstStyle/>
        <a:p>
          <a:endParaRPr lang="en-US"/>
        </a:p>
      </dgm:t>
    </dgm:pt>
    <dgm:pt modelId="{1B500C43-09F9-44CD-B7A8-4AD369680F4C}" type="sibTrans" cxnId="{30164F8E-0724-4114-993C-53436FAE881F}">
      <dgm:prSet/>
      <dgm:spPr/>
      <dgm:t>
        <a:bodyPr/>
        <a:lstStyle/>
        <a:p>
          <a:endParaRPr lang="en-US"/>
        </a:p>
      </dgm:t>
    </dgm:pt>
    <dgm:pt modelId="{E526026F-5BFA-466D-86DC-13B94E97654E}">
      <dgm:prSet phldrT="[Metin]"/>
      <dgm:spPr/>
      <dgm:t>
        <a:bodyPr/>
        <a:lstStyle/>
        <a:p>
          <a:r>
            <a:rPr lang="en-US" noProof="0" dirty="0" smtClean="0"/>
            <a:t>Architecture</a:t>
          </a:r>
          <a:endParaRPr lang="en-US" noProof="0" dirty="0"/>
        </a:p>
      </dgm:t>
    </dgm:pt>
    <dgm:pt modelId="{8FB4F7B7-1759-4534-9505-87BB8E0ACEF7}" type="parTrans" cxnId="{8D178454-7DF4-40C7-8A1A-3F0BCBB393AF}">
      <dgm:prSet/>
      <dgm:spPr/>
      <dgm:t>
        <a:bodyPr/>
        <a:lstStyle/>
        <a:p>
          <a:endParaRPr lang="en-US"/>
        </a:p>
      </dgm:t>
    </dgm:pt>
    <dgm:pt modelId="{6818F1E3-6A4E-457D-A4D7-89940C887E7E}" type="sibTrans" cxnId="{8D178454-7DF4-40C7-8A1A-3F0BCBB393AF}">
      <dgm:prSet/>
      <dgm:spPr/>
      <dgm:t>
        <a:bodyPr/>
        <a:lstStyle/>
        <a:p>
          <a:endParaRPr lang="en-US"/>
        </a:p>
      </dgm:t>
    </dgm:pt>
    <dgm:pt modelId="{333F8CFA-AA91-4319-8FF0-CAB62ACDDF03}">
      <dgm:prSet phldrT="[Metin]"/>
      <dgm:spPr/>
      <dgm:t>
        <a:bodyPr/>
        <a:lstStyle/>
        <a:p>
          <a:r>
            <a:rPr lang="en-US" noProof="0" dirty="0" smtClean="0"/>
            <a:t>Feed-forward</a:t>
          </a:r>
          <a:endParaRPr lang="en-US" noProof="0" dirty="0"/>
        </a:p>
      </dgm:t>
    </dgm:pt>
    <dgm:pt modelId="{0476961E-0860-49FE-B432-6DE26AE11D80}" type="parTrans" cxnId="{2B4EAE43-0E98-4B59-8B24-562113C36804}">
      <dgm:prSet/>
      <dgm:spPr/>
      <dgm:t>
        <a:bodyPr/>
        <a:lstStyle/>
        <a:p>
          <a:endParaRPr lang="en-US"/>
        </a:p>
      </dgm:t>
    </dgm:pt>
    <dgm:pt modelId="{F8A59723-EE59-4BD6-852E-FEF2ABBAB4A0}" type="sibTrans" cxnId="{2B4EAE43-0E98-4B59-8B24-562113C36804}">
      <dgm:prSet/>
      <dgm:spPr/>
      <dgm:t>
        <a:bodyPr/>
        <a:lstStyle/>
        <a:p>
          <a:endParaRPr lang="en-US"/>
        </a:p>
      </dgm:t>
    </dgm:pt>
    <dgm:pt modelId="{D2AB4B97-CAC3-445A-89D3-A05C108866F7}">
      <dgm:prSet phldrT="[Metin]"/>
      <dgm:spPr/>
      <dgm:t>
        <a:bodyPr/>
        <a:lstStyle/>
        <a:p>
          <a:r>
            <a:rPr lang="en-US" noProof="0" dirty="0" smtClean="0"/>
            <a:t>Recurrent</a:t>
          </a:r>
          <a:endParaRPr lang="en-US" noProof="0" dirty="0"/>
        </a:p>
      </dgm:t>
    </dgm:pt>
    <dgm:pt modelId="{EF3A9A4C-956B-4FDE-884E-5C2791C0BF59}" type="parTrans" cxnId="{D701C6DC-9BC7-4515-A0EA-EADD6C63C138}">
      <dgm:prSet/>
      <dgm:spPr/>
      <dgm:t>
        <a:bodyPr/>
        <a:lstStyle/>
        <a:p>
          <a:endParaRPr lang="en-US"/>
        </a:p>
      </dgm:t>
    </dgm:pt>
    <dgm:pt modelId="{DADE66DB-66C4-450F-9B88-807AA79E21B6}" type="sibTrans" cxnId="{D701C6DC-9BC7-4515-A0EA-EADD6C63C138}">
      <dgm:prSet/>
      <dgm:spPr/>
      <dgm:t>
        <a:bodyPr/>
        <a:lstStyle/>
        <a:p>
          <a:endParaRPr lang="en-US"/>
        </a:p>
      </dgm:t>
    </dgm:pt>
    <dgm:pt modelId="{D1D0B97C-64C8-4469-AC9D-B7FB07F41EA9}">
      <dgm:prSet phldrT="[Metin]"/>
      <dgm:spPr/>
      <dgm:t>
        <a:bodyPr/>
        <a:lstStyle/>
        <a:p>
          <a:r>
            <a:rPr lang="en-US" noProof="0" dirty="0" smtClean="0"/>
            <a:t>Architecture</a:t>
          </a:r>
          <a:endParaRPr lang="en-US" noProof="0" dirty="0"/>
        </a:p>
      </dgm:t>
    </dgm:pt>
    <dgm:pt modelId="{9CBA2B92-0BBB-4196-8D58-55C063CF887A}" type="parTrans" cxnId="{4E572A64-EF02-41CE-869E-2B8C690F7EAE}">
      <dgm:prSet/>
      <dgm:spPr/>
      <dgm:t>
        <a:bodyPr/>
        <a:lstStyle/>
        <a:p>
          <a:endParaRPr lang="en-US"/>
        </a:p>
      </dgm:t>
    </dgm:pt>
    <dgm:pt modelId="{C16D0D60-3A59-4EF1-AA4B-5DF370839774}" type="sibTrans" cxnId="{4E572A64-EF02-41CE-869E-2B8C690F7EAE}">
      <dgm:prSet/>
      <dgm:spPr/>
      <dgm:t>
        <a:bodyPr/>
        <a:lstStyle/>
        <a:p>
          <a:endParaRPr lang="en-US"/>
        </a:p>
      </dgm:t>
    </dgm:pt>
    <dgm:pt modelId="{A0470E3E-CEDA-4817-9FE7-66237B53C6D5}">
      <dgm:prSet phldrT="[Metin]"/>
      <dgm:spPr/>
      <dgm:t>
        <a:bodyPr/>
        <a:lstStyle/>
        <a:p>
          <a:r>
            <a:rPr lang="en-US" noProof="0" dirty="0" smtClean="0"/>
            <a:t>Fully Connected</a:t>
          </a:r>
          <a:endParaRPr lang="en-US" noProof="0" dirty="0"/>
        </a:p>
      </dgm:t>
    </dgm:pt>
    <dgm:pt modelId="{75D6FAA4-DF73-479F-84A7-21879F473869}" type="parTrans" cxnId="{60DD9FAC-9523-4A77-9D75-BB97A532C072}">
      <dgm:prSet/>
      <dgm:spPr/>
      <dgm:t>
        <a:bodyPr/>
        <a:lstStyle/>
        <a:p>
          <a:endParaRPr lang="en-US"/>
        </a:p>
      </dgm:t>
    </dgm:pt>
    <dgm:pt modelId="{5E3E2FB6-C1E2-417C-BE38-06B586FF4AF1}" type="sibTrans" cxnId="{60DD9FAC-9523-4A77-9D75-BB97A532C072}">
      <dgm:prSet/>
      <dgm:spPr/>
      <dgm:t>
        <a:bodyPr/>
        <a:lstStyle/>
        <a:p>
          <a:endParaRPr lang="en-US"/>
        </a:p>
      </dgm:t>
    </dgm:pt>
    <dgm:pt modelId="{73488475-1290-48C6-9D0C-751E7D61A396}">
      <dgm:prSet phldrT="[Metin]"/>
      <dgm:spPr/>
      <dgm:t>
        <a:bodyPr/>
        <a:lstStyle/>
        <a:p>
          <a:r>
            <a:rPr lang="en-US" noProof="0" dirty="0" smtClean="0"/>
            <a:t>Partially Connected</a:t>
          </a:r>
          <a:endParaRPr lang="en-US" noProof="0" dirty="0"/>
        </a:p>
      </dgm:t>
    </dgm:pt>
    <dgm:pt modelId="{E87FF8CB-DB3E-493E-BDDF-FA1378B7005D}" type="parTrans" cxnId="{7D4C534B-A110-4CCE-8C00-3712EB1DA7DE}">
      <dgm:prSet/>
      <dgm:spPr/>
      <dgm:t>
        <a:bodyPr/>
        <a:lstStyle/>
        <a:p>
          <a:endParaRPr lang="en-US"/>
        </a:p>
      </dgm:t>
    </dgm:pt>
    <dgm:pt modelId="{A208C7E9-96B2-42DA-9C13-E36206D7ADAC}" type="sibTrans" cxnId="{7D4C534B-A110-4CCE-8C00-3712EB1DA7DE}">
      <dgm:prSet/>
      <dgm:spPr/>
      <dgm:t>
        <a:bodyPr/>
        <a:lstStyle/>
        <a:p>
          <a:endParaRPr lang="en-US"/>
        </a:p>
      </dgm:t>
    </dgm:pt>
    <dgm:pt modelId="{D226FFF5-02A6-4A7A-B095-04F75DEE79A1}" type="pres">
      <dgm:prSet presAssocID="{FFDCDF50-922C-411D-8480-5354D2609F97}" presName="diagram" presStyleCnt="0">
        <dgm:presLayoutVars>
          <dgm:chPref val="1"/>
          <dgm:dir/>
          <dgm:animOne val="branch"/>
          <dgm:animLvl val="lvl"/>
          <dgm:resizeHandles/>
        </dgm:presLayoutVars>
      </dgm:prSet>
      <dgm:spPr/>
      <dgm:t>
        <a:bodyPr/>
        <a:lstStyle/>
        <a:p>
          <a:endParaRPr lang="en-US"/>
        </a:p>
      </dgm:t>
    </dgm:pt>
    <dgm:pt modelId="{AF084C30-1A8C-4E72-BCC6-3298313BEC55}" type="pres">
      <dgm:prSet presAssocID="{0B64B039-ACA7-423C-9E9E-CF0D10D5C277}" presName="root" presStyleCnt="0"/>
      <dgm:spPr/>
    </dgm:pt>
    <dgm:pt modelId="{4D8D8943-0E57-40A9-ABD5-BE87C3DECD9D}" type="pres">
      <dgm:prSet presAssocID="{0B64B039-ACA7-423C-9E9E-CF0D10D5C277}" presName="rootComposite" presStyleCnt="0"/>
      <dgm:spPr/>
    </dgm:pt>
    <dgm:pt modelId="{E36A2BEE-DF0A-47AC-B1DC-FCE921D5DFDA}" type="pres">
      <dgm:prSet presAssocID="{0B64B039-ACA7-423C-9E9E-CF0D10D5C277}" presName="rootText" presStyleLbl="node1" presStyleIdx="0" presStyleCnt="3"/>
      <dgm:spPr/>
      <dgm:t>
        <a:bodyPr/>
        <a:lstStyle/>
        <a:p>
          <a:endParaRPr lang="en-US"/>
        </a:p>
      </dgm:t>
    </dgm:pt>
    <dgm:pt modelId="{C4E6D878-02BC-442E-8C49-DF29CD1A5FBF}" type="pres">
      <dgm:prSet presAssocID="{0B64B039-ACA7-423C-9E9E-CF0D10D5C277}" presName="rootConnector" presStyleLbl="node1" presStyleIdx="0" presStyleCnt="3"/>
      <dgm:spPr/>
      <dgm:t>
        <a:bodyPr/>
        <a:lstStyle/>
        <a:p>
          <a:endParaRPr lang="en-US"/>
        </a:p>
      </dgm:t>
    </dgm:pt>
    <dgm:pt modelId="{518AD073-CB29-4577-B3B4-2BD4469ACD23}" type="pres">
      <dgm:prSet presAssocID="{0B64B039-ACA7-423C-9E9E-CF0D10D5C277}" presName="childShape" presStyleCnt="0"/>
      <dgm:spPr/>
    </dgm:pt>
    <dgm:pt modelId="{80327DB3-013A-4053-8577-B2E4D681E665}" type="pres">
      <dgm:prSet presAssocID="{46D5D33A-16A8-47BD-AC48-306B5F8A4A7E}" presName="Name13" presStyleLbl="parChTrans1D2" presStyleIdx="0" presStyleCnt="6"/>
      <dgm:spPr/>
      <dgm:t>
        <a:bodyPr/>
        <a:lstStyle/>
        <a:p>
          <a:endParaRPr lang="en-US"/>
        </a:p>
      </dgm:t>
    </dgm:pt>
    <dgm:pt modelId="{86342C04-A7E5-4510-8F7A-D2DD059C516E}" type="pres">
      <dgm:prSet presAssocID="{9D0219F3-FE06-45D2-AA53-3F156CE5CEFC}" presName="childText" presStyleLbl="bgAcc1" presStyleIdx="0" presStyleCnt="6">
        <dgm:presLayoutVars>
          <dgm:bulletEnabled val="1"/>
        </dgm:presLayoutVars>
      </dgm:prSet>
      <dgm:spPr/>
      <dgm:t>
        <a:bodyPr/>
        <a:lstStyle/>
        <a:p>
          <a:endParaRPr lang="en-US"/>
        </a:p>
      </dgm:t>
    </dgm:pt>
    <dgm:pt modelId="{D6E40A51-3188-413F-BC78-BD3FA97FBE7A}" type="pres">
      <dgm:prSet presAssocID="{0FEA81AA-5941-4EB7-B19E-C989AC191516}" presName="Name13" presStyleLbl="parChTrans1D2" presStyleIdx="1" presStyleCnt="6"/>
      <dgm:spPr/>
      <dgm:t>
        <a:bodyPr/>
        <a:lstStyle/>
        <a:p>
          <a:endParaRPr lang="en-US"/>
        </a:p>
      </dgm:t>
    </dgm:pt>
    <dgm:pt modelId="{A55D4D6F-8508-48B8-A33E-B8D0E1F598A0}" type="pres">
      <dgm:prSet presAssocID="{C0D9C7F2-82C2-4C49-B6B7-EB1E155AAB5B}" presName="childText" presStyleLbl="bgAcc1" presStyleIdx="1" presStyleCnt="6">
        <dgm:presLayoutVars>
          <dgm:bulletEnabled val="1"/>
        </dgm:presLayoutVars>
      </dgm:prSet>
      <dgm:spPr/>
      <dgm:t>
        <a:bodyPr/>
        <a:lstStyle/>
        <a:p>
          <a:endParaRPr lang="en-US"/>
        </a:p>
      </dgm:t>
    </dgm:pt>
    <dgm:pt modelId="{25884C70-5481-471B-9008-90B04E9BFD9F}" type="pres">
      <dgm:prSet presAssocID="{E526026F-5BFA-466D-86DC-13B94E97654E}" presName="root" presStyleCnt="0"/>
      <dgm:spPr/>
    </dgm:pt>
    <dgm:pt modelId="{46B8BF58-6912-4A75-B4A9-E7A8D0B64FDF}" type="pres">
      <dgm:prSet presAssocID="{E526026F-5BFA-466D-86DC-13B94E97654E}" presName="rootComposite" presStyleCnt="0"/>
      <dgm:spPr/>
    </dgm:pt>
    <dgm:pt modelId="{0683E0FF-F4EA-45EE-B9DE-DB63B8863E69}" type="pres">
      <dgm:prSet presAssocID="{E526026F-5BFA-466D-86DC-13B94E97654E}" presName="rootText" presStyleLbl="node1" presStyleIdx="1" presStyleCnt="3"/>
      <dgm:spPr/>
      <dgm:t>
        <a:bodyPr/>
        <a:lstStyle/>
        <a:p>
          <a:endParaRPr lang="en-US"/>
        </a:p>
      </dgm:t>
    </dgm:pt>
    <dgm:pt modelId="{69745082-BA44-4B5E-B05B-C2DFFE1D4FDB}" type="pres">
      <dgm:prSet presAssocID="{E526026F-5BFA-466D-86DC-13B94E97654E}" presName="rootConnector" presStyleLbl="node1" presStyleIdx="1" presStyleCnt="3"/>
      <dgm:spPr/>
      <dgm:t>
        <a:bodyPr/>
        <a:lstStyle/>
        <a:p>
          <a:endParaRPr lang="en-US"/>
        </a:p>
      </dgm:t>
    </dgm:pt>
    <dgm:pt modelId="{8B555264-52E7-40C3-978F-CEA0B9ABFC33}" type="pres">
      <dgm:prSet presAssocID="{E526026F-5BFA-466D-86DC-13B94E97654E}" presName="childShape" presStyleCnt="0"/>
      <dgm:spPr/>
    </dgm:pt>
    <dgm:pt modelId="{DA7A2C6C-3978-47C1-A2B0-0E38249ECF25}" type="pres">
      <dgm:prSet presAssocID="{0476961E-0860-49FE-B432-6DE26AE11D80}" presName="Name13" presStyleLbl="parChTrans1D2" presStyleIdx="2" presStyleCnt="6"/>
      <dgm:spPr/>
      <dgm:t>
        <a:bodyPr/>
        <a:lstStyle/>
        <a:p>
          <a:endParaRPr lang="en-US"/>
        </a:p>
      </dgm:t>
    </dgm:pt>
    <dgm:pt modelId="{CFBB1D5F-97C7-440D-AFEF-42610B6A5A5A}" type="pres">
      <dgm:prSet presAssocID="{333F8CFA-AA91-4319-8FF0-CAB62ACDDF03}" presName="childText" presStyleLbl="bgAcc1" presStyleIdx="2" presStyleCnt="6">
        <dgm:presLayoutVars>
          <dgm:bulletEnabled val="1"/>
        </dgm:presLayoutVars>
      </dgm:prSet>
      <dgm:spPr/>
      <dgm:t>
        <a:bodyPr/>
        <a:lstStyle/>
        <a:p>
          <a:endParaRPr lang="en-US"/>
        </a:p>
      </dgm:t>
    </dgm:pt>
    <dgm:pt modelId="{6388DC3E-2133-486A-8EA5-6D1C891086EB}" type="pres">
      <dgm:prSet presAssocID="{EF3A9A4C-956B-4FDE-884E-5C2791C0BF59}" presName="Name13" presStyleLbl="parChTrans1D2" presStyleIdx="3" presStyleCnt="6"/>
      <dgm:spPr/>
      <dgm:t>
        <a:bodyPr/>
        <a:lstStyle/>
        <a:p>
          <a:endParaRPr lang="en-US"/>
        </a:p>
      </dgm:t>
    </dgm:pt>
    <dgm:pt modelId="{53387ABA-D1C8-49D7-9043-B23F4222A942}" type="pres">
      <dgm:prSet presAssocID="{D2AB4B97-CAC3-445A-89D3-A05C108866F7}" presName="childText" presStyleLbl="bgAcc1" presStyleIdx="3" presStyleCnt="6">
        <dgm:presLayoutVars>
          <dgm:bulletEnabled val="1"/>
        </dgm:presLayoutVars>
      </dgm:prSet>
      <dgm:spPr/>
      <dgm:t>
        <a:bodyPr/>
        <a:lstStyle/>
        <a:p>
          <a:endParaRPr lang="en-US"/>
        </a:p>
      </dgm:t>
    </dgm:pt>
    <dgm:pt modelId="{72C600A5-45B5-4F61-B9C5-26C2E2C13827}" type="pres">
      <dgm:prSet presAssocID="{D1D0B97C-64C8-4469-AC9D-B7FB07F41EA9}" presName="root" presStyleCnt="0"/>
      <dgm:spPr/>
    </dgm:pt>
    <dgm:pt modelId="{CEAC2C71-E4EA-47DC-9CBC-502B36A89EA1}" type="pres">
      <dgm:prSet presAssocID="{D1D0B97C-64C8-4469-AC9D-B7FB07F41EA9}" presName="rootComposite" presStyleCnt="0"/>
      <dgm:spPr/>
    </dgm:pt>
    <dgm:pt modelId="{B193F8A0-180C-40C6-A25E-C7E1B5DFE9A7}" type="pres">
      <dgm:prSet presAssocID="{D1D0B97C-64C8-4469-AC9D-B7FB07F41EA9}" presName="rootText" presStyleLbl="node1" presStyleIdx="2" presStyleCnt="3"/>
      <dgm:spPr/>
      <dgm:t>
        <a:bodyPr/>
        <a:lstStyle/>
        <a:p>
          <a:endParaRPr lang="en-US"/>
        </a:p>
      </dgm:t>
    </dgm:pt>
    <dgm:pt modelId="{4BA1C1CD-2BD4-42BB-8DED-7E89AD471C73}" type="pres">
      <dgm:prSet presAssocID="{D1D0B97C-64C8-4469-AC9D-B7FB07F41EA9}" presName="rootConnector" presStyleLbl="node1" presStyleIdx="2" presStyleCnt="3"/>
      <dgm:spPr/>
      <dgm:t>
        <a:bodyPr/>
        <a:lstStyle/>
        <a:p>
          <a:endParaRPr lang="en-US"/>
        </a:p>
      </dgm:t>
    </dgm:pt>
    <dgm:pt modelId="{67269F70-013E-482B-AE27-10AE5A0814C2}" type="pres">
      <dgm:prSet presAssocID="{D1D0B97C-64C8-4469-AC9D-B7FB07F41EA9}" presName="childShape" presStyleCnt="0"/>
      <dgm:spPr/>
    </dgm:pt>
    <dgm:pt modelId="{EB07F5EA-6CE4-4FDF-8AE6-988C29E1115C}" type="pres">
      <dgm:prSet presAssocID="{75D6FAA4-DF73-479F-84A7-21879F473869}" presName="Name13" presStyleLbl="parChTrans1D2" presStyleIdx="4" presStyleCnt="6"/>
      <dgm:spPr/>
      <dgm:t>
        <a:bodyPr/>
        <a:lstStyle/>
        <a:p>
          <a:endParaRPr lang="en-US"/>
        </a:p>
      </dgm:t>
    </dgm:pt>
    <dgm:pt modelId="{2B30D4FD-8B00-48B9-8114-3F97E73BFD04}" type="pres">
      <dgm:prSet presAssocID="{A0470E3E-CEDA-4817-9FE7-66237B53C6D5}" presName="childText" presStyleLbl="bgAcc1" presStyleIdx="4" presStyleCnt="6">
        <dgm:presLayoutVars>
          <dgm:bulletEnabled val="1"/>
        </dgm:presLayoutVars>
      </dgm:prSet>
      <dgm:spPr/>
      <dgm:t>
        <a:bodyPr/>
        <a:lstStyle/>
        <a:p>
          <a:endParaRPr lang="en-US"/>
        </a:p>
      </dgm:t>
    </dgm:pt>
    <dgm:pt modelId="{F10D80E1-7BC1-4F18-8468-B196BCE2491D}" type="pres">
      <dgm:prSet presAssocID="{E87FF8CB-DB3E-493E-BDDF-FA1378B7005D}" presName="Name13" presStyleLbl="parChTrans1D2" presStyleIdx="5" presStyleCnt="6"/>
      <dgm:spPr/>
      <dgm:t>
        <a:bodyPr/>
        <a:lstStyle/>
        <a:p>
          <a:endParaRPr lang="en-US"/>
        </a:p>
      </dgm:t>
    </dgm:pt>
    <dgm:pt modelId="{0A9FBC31-9E0D-4797-96E3-FA6869BAE85B}" type="pres">
      <dgm:prSet presAssocID="{73488475-1290-48C6-9D0C-751E7D61A396}" presName="childText" presStyleLbl="bgAcc1" presStyleIdx="5" presStyleCnt="6">
        <dgm:presLayoutVars>
          <dgm:bulletEnabled val="1"/>
        </dgm:presLayoutVars>
      </dgm:prSet>
      <dgm:spPr/>
      <dgm:t>
        <a:bodyPr/>
        <a:lstStyle/>
        <a:p>
          <a:endParaRPr lang="en-US"/>
        </a:p>
      </dgm:t>
    </dgm:pt>
  </dgm:ptLst>
  <dgm:cxnLst>
    <dgm:cxn modelId="{EE59C68A-98CD-40A7-ACD9-336EE4265F13}" type="presOf" srcId="{0FEA81AA-5941-4EB7-B19E-C989AC191516}" destId="{D6E40A51-3188-413F-BC78-BD3FA97FBE7A}" srcOrd="0" destOrd="0" presId="urn:microsoft.com/office/officeart/2005/8/layout/hierarchy3"/>
    <dgm:cxn modelId="{FE30DFB0-52D7-47E1-9909-BE7AD288324A}" type="presOf" srcId="{9D0219F3-FE06-45D2-AA53-3F156CE5CEFC}" destId="{86342C04-A7E5-4510-8F7A-D2DD059C516E}" srcOrd="0" destOrd="0" presId="urn:microsoft.com/office/officeart/2005/8/layout/hierarchy3"/>
    <dgm:cxn modelId="{5ED8C965-63A8-49B2-89F1-CB019B09AC94}" type="presOf" srcId="{46D5D33A-16A8-47BD-AC48-306B5F8A4A7E}" destId="{80327DB3-013A-4053-8577-B2E4D681E665}" srcOrd="0" destOrd="0" presId="urn:microsoft.com/office/officeart/2005/8/layout/hierarchy3"/>
    <dgm:cxn modelId="{F1BC437B-44E6-43AE-A617-519E1A9AE6BE}" type="presOf" srcId="{A0470E3E-CEDA-4817-9FE7-66237B53C6D5}" destId="{2B30D4FD-8B00-48B9-8114-3F97E73BFD04}" srcOrd="0" destOrd="0" presId="urn:microsoft.com/office/officeart/2005/8/layout/hierarchy3"/>
    <dgm:cxn modelId="{988A28D3-7EA0-4C1F-8AB0-11E25776BCB5}" type="presOf" srcId="{D1D0B97C-64C8-4469-AC9D-B7FB07F41EA9}" destId="{B193F8A0-180C-40C6-A25E-C7E1B5DFE9A7}" srcOrd="0" destOrd="0" presId="urn:microsoft.com/office/officeart/2005/8/layout/hierarchy3"/>
    <dgm:cxn modelId="{55B32CB6-96D6-4082-A09B-D3DEFEC549B6}" type="presOf" srcId="{EF3A9A4C-956B-4FDE-884E-5C2791C0BF59}" destId="{6388DC3E-2133-486A-8EA5-6D1C891086EB}" srcOrd="0" destOrd="0" presId="urn:microsoft.com/office/officeart/2005/8/layout/hierarchy3"/>
    <dgm:cxn modelId="{4E572A64-EF02-41CE-869E-2B8C690F7EAE}" srcId="{FFDCDF50-922C-411D-8480-5354D2609F97}" destId="{D1D0B97C-64C8-4469-AC9D-B7FB07F41EA9}" srcOrd="2" destOrd="0" parTransId="{9CBA2B92-0BBB-4196-8D58-55C063CF887A}" sibTransId="{C16D0D60-3A59-4EF1-AA4B-5DF370839774}"/>
    <dgm:cxn modelId="{8D178454-7DF4-40C7-8A1A-3F0BCBB393AF}" srcId="{FFDCDF50-922C-411D-8480-5354D2609F97}" destId="{E526026F-5BFA-466D-86DC-13B94E97654E}" srcOrd="1" destOrd="0" parTransId="{8FB4F7B7-1759-4534-9505-87BB8E0ACEF7}" sibTransId="{6818F1E3-6A4E-457D-A4D7-89940C887E7E}"/>
    <dgm:cxn modelId="{5BCC3EC8-DA96-4162-ABD6-6AA9D3C43937}" type="presOf" srcId="{0B64B039-ACA7-423C-9E9E-CF0D10D5C277}" destId="{E36A2BEE-DF0A-47AC-B1DC-FCE921D5DFDA}" srcOrd="0" destOrd="0" presId="urn:microsoft.com/office/officeart/2005/8/layout/hierarchy3"/>
    <dgm:cxn modelId="{FF13D4CE-C1CD-42C5-B419-9541ED0C995B}" type="presOf" srcId="{D1D0B97C-64C8-4469-AC9D-B7FB07F41EA9}" destId="{4BA1C1CD-2BD4-42BB-8DED-7E89AD471C73}" srcOrd="1" destOrd="0" presId="urn:microsoft.com/office/officeart/2005/8/layout/hierarchy3"/>
    <dgm:cxn modelId="{DBA64037-8991-4C07-A4AE-15C102575A4F}" type="presOf" srcId="{0476961E-0860-49FE-B432-6DE26AE11D80}" destId="{DA7A2C6C-3978-47C1-A2B0-0E38249ECF25}" srcOrd="0" destOrd="0" presId="urn:microsoft.com/office/officeart/2005/8/layout/hierarchy3"/>
    <dgm:cxn modelId="{60DD9FAC-9523-4A77-9D75-BB97A532C072}" srcId="{D1D0B97C-64C8-4469-AC9D-B7FB07F41EA9}" destId="{A0470E3E-CEDA-4817-9FE7-66237B53C6D5}" srcOrd="0" destOrd="0" parTransId="{75D6FAA4-DF73-479F-84A7-21879F473869}" sibTransId="{5E3E2FB6-C1E2-417C-BE38-06B586FF4AF1}"/>
    <dgm:cxn modelId="{CC0F9739-8476-4DF6-AD34-FBD264E39BA1}" type="presOf" srcId="{0B64B039-ACA7-423C-9E9E-CF0D10D5C277}" destId="{C4E6D878-02BC-442E-8C49-DF29CD1A5FBF}" srcOrd="1" destOrd="0" presId="urn:microsoft.com/office/officeart/2005/8/layout/hierarchy3"/>
    <dgm:cxn modelId="{8A6A838E-254F-4FA4-A08F-C76356AE410F}" type="presOf" srcId="{E87FF8CB-DB3E-493E-BDDF-FA1378B7005D}" destId="{F10D80E1-7BC1-4F18-8468-B196BCE2491D}" srcOrd="0" destOrd="0" presId="urn:microsoft.com/office/officeart/2005/8/layout/hierarchy3"/>
    <dgm:cxn modelId="{93FEC5B0-1D4A-4615-B49B-75C63EC1FAB2}" srcId="{FFDCDF50-922C-411D-8480-5354D2609F97}" destId="{0B64B039-ACA7-423C-9E9E-CF0D10D5C277}" srcOrd="0" destOrd="0" parTransId="{46D133DC-2961-4FA1-96D3-B390EA1FB6E5}" sibTransId="{583D4839-435E-4D99-8646-553890B243F2}"/>
    <dgm:cxn modelId="{F666F6EF-3407-4099-B343-DACE8EA85629}" type="presOf" srcId="{E526026F-5BFA-466D-86DC-13B94E97654E}" destId="{69745082-BA44-4B5E-B05B-C2DFFE1D4FDB}" srcOrd="1" destOrd="0" presId="urn:microsoft.com/office/officeart/2005/8/layout/hierarchy3"/>
    <dgm:cxn modelId="{7D4C534B-A110-4CCE-8C00-3712EB1DA7DE}" srcId="{D1D0B97C-64C8-4469-AC9D-B7FB07F41EA9}" destId="{73488475-1290-48C6-9D0C-751E7D61A396}" srcOrd="1" destOrd="0" parTransId="{E87FF8CB-DB3E-493E-BDDF-FA1378B7005D}" sibTransId="{A208C7E9-96B2-42DA-9C13-E36206D7ADAC}"/>
    <dgm:cxn modelId="{89764852-C205-42D7-9C44-3783C4705CE9}" type="presOf" srcId="{75D6FAA4-DF73-479F-84A7-21879F473869}" destId="{EB07F5EA-6CE4-4FDF-8AE6-988C29E1115C}" srcOrd="0" destOrd="0" presId="urn:microsoft.com/office/officeart/2005/8/layout/hierarchy3"/>
    <dgm:cxn modelId="{B7BF417C-CAF1-485C-BDC5-3F5F39FFC2FD}" type="presOf" srcId="{FFDCDF50-922C-411D-8480-5354D2609F97}" destId="{D226FFF5-02A6-4A7A-B095-04F75DEE79A1}" srcOrd="0" destOrd="0" presId="urn:microsoft.com/office/officeart/2005/8/layout/hierarchy3"/>
    <dgm:cxn modelId="{D701C6DC-9BC7-4515-A0EA-EADD6C63C138}" srcId="{E526026F-5BFA-466D-86DC-13B94E97654E}" destId="{D2AB4B97-CAC3-445A-89D3-A05C108866F7}" srcOrd="1" destOrd="0" parTransId="{EF3A9A4C-956B-4FDE-884E-5C2791C0BF59}" sibTransId="{DADE66DB-66C4-450F-9B88-807AA79E21B6}"/>
    <dgm:cxn modelId="{2B4EAE43-0E98-4B59-8B24-562113C36804}" srcId="{E526026F-5BFA-466D-86DC-13B94E97654E}" destId="{333F8CFA-AA91-4319-8FF0-CAB62ACDDF03}" srcOrd="0" destOrd="0" parTransId="{0476961E-0860-49FE-B432-6DE26AE11D80}" sibTransId="{F8A59723-EE59-4BD6-852E-FEF2ABBAB4A0}"/>
    <dgm:cxn modelId="{EA9AF9EC-F920-42CC-846E-C3C672F55D63}" srcId="{0B64B039-ACA7-423C-9E9E-CF0D10D5C277}" destId="{9D0219F3-FE06-45D2-AA53-3F156CE5CEFC}" srcOrd="0" destOrd="0" parTransId="{46D5D33A-16A8-47BD-AC48-306B5F8A4A7E}" sibTransId="{17799D40-3D9E-432E-9188-D167A3600D51}"/>
    <dgm:cxn modelId="{68FC673A-67E5-4A3B-9089-A9432572D6A5}" type="presOf" srcId="{D2AB4B97-CAC3-445A-89D3-A05C108866F7}" destId="{53387ABA-D1C8-49D7-9043-B23F4222A942}" srcOrd="0" destOrd="0" presId="urn:microsoft.com/office/officeart/2005/8/layout/hierarchy3"/>
    <dgm:cxn modelId="{CD34C34D-9756-485D-9515-4C6B99484264}" type="presOf" srcId="{73488475-1290-48C6-9D0C-751E7D61A396}" destId="{0A9FBC31-9E0D-4797-96E3-FA6869BAE85B}" srcOrd="0" destOrd="0" presId="urn:microsoft.com/office/officeart/2005/8/layout/hierarchy3"/>
    <dgm:cxn modelId="{B2B96378-B965-4C5C-8DEA-5E5B123279CA}" type="presOf" srcId="{C0D9C7F2-82C2-4C49-B6B7-EB1E155AAB5B}" destId="{A55D4D6F-8508-48B8-A33E-B8D0E1F598A0}" srcOrd="0" destOrd="0" presId="urn:microsoft.com/office/officeart/2005/8/layout/hierarchy3"/>
    <dgm:cxn modelId="{D3F77F12-CFFE-49FD-90A1-25A94EF090B0}" type="presOf" srcId="{E526026F-5BFA-466D-86DC-13B94E97654E}" destId="{0683E0FF-F4EA-45EE-B9DE-DB63B8863E69}" srcOrd="0" destOrd="0" presId="urn:microsoft.com/office/officeart/2005/8/layout/hierarchy3"/>
    <dgm:cxn modelId="{30164F8E-0724-4114-993C-53436FAE881F}" srcId="{0B64B039-ACA7-423C-9E9E-CF0D10D5C277}" destId="{C0D9C7F2-82C2-4C49-B6B7-EB1E155AAB5B}" srcOrd="1" destOrd="0" parTransId="{0FEA81AA-5941-4EB7-B19E-C989AC191516}" sibTransId="{1B500C43-09F9-44CD-B7A8-4AD369680F4C}"/>
    <dgm:cxn modelId="{DFF50C9C-3105-4C98-AFC3-BC93E56E8CC5}" type="presOf" srcId="{333F8CFA-AA91-4319-8FF0-CAB62ACDDF03}" destId="{CFBB1D5F-97C7-440D-AFEF-42610B6A5A5A}" srcOrd="0" destOrd="0" presId="urn:microsoft.com/office/officeart/2005/8/layout/hierarchy3"/>
    <dgm:cxn modelId="{F3969847-A44B-4EF8-A0B3-4FAC59F8D027}" type="presParOf" srcId="{D226FFF5-02A6-4A7A-B095-04F75DEE79A1}" destId="{AF084C30-1A8C-4E72-BCC6-3298313BEC55}" srcOrd="0" destOrd="0" presId="urn:microsoft.com/office/officeart/2005/8/layout/hierarchy3"/>
    <dgm:cxn modelId="{81491FB9-5918-4EA4-9229-2C784094A05F}" type="presParOf" srcId="{AF084C30-1A8C-4E72-BCC6-3298313BEC55}" destId="{4D8D8943-0E57-40A9-ABD5-BE87C3DECD9D}" srcOrd="0" destOrd="0" presId="urn:microsoft.com/office/officeart/2005/8/layout/hierarchy3"/>
    <dgm:cxn modelId="{1DA9BA25-6BB9-4656-9FE3-9FE886CEECE5}" type="presParOf" srcId="{4D8D8943-0E57-40A9-ABD5-BE87C3DECD9D}" destId="{E36A2BEE-DF0A-47AC-B1DC-FCE921D5DFDA}" srcOrd="0" destOrd="0" presId="urn:microsoft.com/office/officeart/2005/8/layout/hierarchy3"/>
    <dgm:cxn modelId="{D1396FED-F367-480C-AAD2-60555B5ACBCF}" type="presParOf" srcId="{4D8D8943-0E57-40A9-ABD5-BE87C3DECD9D}" destId="{C4E6D878-02BC-442E-8C49-DF29CD1A5FBF}" srcOrd="1" destOrd="0" presId="urn:microsoft.com/office/officeart/2005/8/layout/hierarchy3"/>
    <dgm:cxn modelId="{DB3B2AAE-6EB9-4C4F-B22F-8384E3E34C7A}" type="presParOf" srcId="{AF084C30-1A8C-4E72-BCC6-3298313BEC55}" destId="{518AD073-CB29-4577-B3B4-2BD4469ACD23}" srcOrd="1" destOrd="0" presId="urn:microsoft.com/office/officeart/2005/8/layout/hierarchy3"/>
    <dgm:cxn modelId="{81AF7496-3483-432B-8C63-72D61B0767AC}" type="presParOf" srcId="{518AD073-CB29-4577-B3B4-2BD4469ACD23}" destId="{80327DB3-013A-4053-8577-B2E4D681E665}" srcOrd="0" destOrd="0" presId="urn:microsoft.com/office/officeart/2005/8/layout/hierarchy3"/>
    <dgm:cxn modelId="{4BE4A691-121E-4082-8D10-B9467B1198AA}" type="presParOf" srcId="{518AD073-CB29-4577-B3B4-2BD4469ACD23}" destId="{86342C04-A7E5-4510-8F7A-D2DD059C516E}" srcOrd="1" destOrd="0" presId="urn:microsoft.com/office/officeart/2005/8/layout/hierarchy3"/>
    <dgm:cxn modelId="{FA1AEC9A-87B5-4862-A1A4-4A14919AFF5C}" type="presParOf" srcId="{518AD073-CB29-4577-B3B4-2BD4469ACD23}" destId="{D6E40A51-3188-413F-BC78-BD3FA97FBE7A}" srcOrd="2" destOrd="0" presId="urn:microsoft.com/office/officeart/2005/8/layout/hierarchy3"/>
    <dgm:cxn modelId="{8CCB9261-0FA0-4FD1-961C-31FCDF8DB180}" type="presParOf" srcId="{518AD073-CB29-4577-B3B4-2BD4469ACD23}" destId="{A55D4D6F-8508-48B8-A33E-B8D0E1F598A0}" srcOrd="3" destOrd="0" presId="urn:microsoft.com/office/officeart/2005/8/layout/hierarchy3"/>
    <dgm:cxn modelId="{98E1A8AD-817C-447F-B99B-217763905041}" type="presParOf" srcId="{D226FFF5-02A6-4A7A-B095-04F75DEE79A1}" destId="{25884C70-5481-471B-9008-90B04E9BFD9F}" srcOrd="1" destOrd="0" presId="urn:microsoft.com/office/officeart/2005/8/layout/hierarchy3"/>
    <dgm:cxn modelId="{1C7D25DE-DFFD-4E11-B7F5-5624A3720843}" type="presParOf" srcId="{25884C70-5481-471B-9008-90B04E9BFD9F}" destId="{46B8BF58-6912-4A75-B4A9-E7A8D0B64FDF}" srcOrd="0" destOrd="0" presId="urn:microsoft.com/office/officeart/2005/8/layout/hierarchy3"/>
    <dgm:cxn modelId="{275FC6AA-E2B2-4248-92E0-668F11C1A87E}" type="presParOf" srcId="{46B8BF58-6912-4A75-B4A9-E7A8D0B64FDF}" destId="{0683E0FF-F4EA-45EE-B9DE-DB63B8863E69}" srcOrd="0" destOrd="0" presId="urn:microsoft.com/office/officeart/2005/8/layout/hierarchy3"/>
    <dgm:cxn modelId="{6B7A0DCA-323C-4874-90FA-C841A5E043BA}" type="presParOf" srcId="{46B8BF58-6912-4A75-B4A9-E7A8D0B64FDF}" destId="{69745082-BA44-4B5E-B05B-C2DFFE1D4FDB}" srcOrd="1" destOrd="0" presId="urn:microsoft.com/office/officeart/2005/8/layout/hierarchy3"/>
    <dgm:cxn modelId="{98141DD5-939A-4D83-96E0-A2506A99F64D}" type="presParOf" srcId="{25884C70-5481-471B-9008-90B04E9BFD9F}" destId="{8B555264-52E7-40C3-978F-CEA0B9ABFC33}" srcOrd="1" destOrd="0" presId="urn:microsoft.com/office/officeart/2005/8/layout/hierarchy3"/>
    <dgm:cxn modelId="{3E142096-771D-438E-8929-47919A1FF4E9}" type="presParOf" srcId="{8B555264-52E7-40C3-978F-CEA0B9ABFC33}" destId="{DA7A2C6C-3978-47C1-A2B0-0E38249ECF25}" srcOrd="0" destOrd="0" presId="urn:microsoft.com/office/officeart/2005/8/layout/hierarchy3"/>
    <dgm:cxn modelId="{49CF14AD-A84D-45A5-A21B-FE8158A2C3E5}" type="presParOf" srcId="{8B555264-52E7-40C3-978F-CEA0B9ABFC33}" destId="{CFBB1D5F-97C7-440D-AFEF-42610B6A5A5A}" srcOrd="1" destOrd="0" presId="urn:microsoft.com/office/officeart/2005/8/layout/hierarchy3"/>
    <dgm:cxn modelId="{B8F00061-0FC4-4B0B-B680-9E9A4EBF682D}" type="presParOf" srcId="{8B555264-52E7-40C3-978F-CEA0B9ABFC33}" destId="{6388DC3E-2133-486A-8EA5-6D1C891086EB}" srcOrd="2" destOrd="0" presId="urn:microsoft.com/office/officeart/2005/8/layout/hierarchy3"/>
    <dgm:cxn modelId="{55E846EC-0A2A-45EA-84C5-452B15B42DEC}" type="presParOf" srcId="{8B555264-52E7-40C3-978F-CEA0B9ABFC33}" destId="{53387ABA-D1C8-49D7-9043-B23F4222A942}" srcOrd="3" destOrd="0" presId="urn:microsoft.com/office/officeart/2005/8/layout/hierarchy3"/>
    <dgm:cxn modelId="{B861A65B-19DA-4C63-8133-65C366476548}" type="presParOf" srcId="{D226FFF5-02A6-4A7A-B095-04F75DEE79A1}" destId="{72C600A5-45B5-4F61-B9C5-26C2E2C13827}" srcOrd="2" destOrd="0" presId="urn:microsoft.com/office/officeart/2005/8/layout/hierarchy3"/>
    <dgm:cxn modelId="{0EBE3FFE-DC13-40C2-BE17-8124FFFE69AF}" type="presParOf" srcId="{72C600A5-45B5-4F61-B9C5-26C2E2C13827}" destId="{CEAC2C71-E4EA-47DC-9CBC-502B36A89EA1}" srcOrd="0" destOrd="0" presId="urn:microsoft.com/office/officeart/2005/8/layout/hierarchy3"/>
    <dgm:cxn modelId="{566272DC-8C34-4531-9675-C64C3EFE56A8}" type="presParOf" srcId="{CEAC2C71-E4EA-47DC-9CBC-502B36A89EA1}" destId="{B193F8A0-180C-40C6-A25E-C7E1B5DFE9A7}" srcOrd="0" destOrd="0" presId="urn:microsoft.com/office/officeart/2005/8/layout/hierarchy3"/>
    <dgm:cxn modelId="{4D6CCE14-85CF-4536-8EE5-2E420ABC1221}" type="presParOf" srcId="{CEAC2C71-E4EA-47DC-9CBC-502B36A89EA1}" destId="{4BA1C1CD-2BD4-42BB-8DED-7E89AD471C73}" srcOrd="1" destOrd="0" presId="urn:microsoft.com/office/officeart/2005/8/layout/hierarchy3"/>
    <dgm:cxn modelId="{7B9D659C-8F02-42DB-A214-44D2B6CBD2D9}" type="presParOf" srcId="{72C600A5-45B5-4F61-B9C5-26C2E2C13827}" destId="{67269F70-013E-482B-AE27-10AE5A0814C2}" srcOrd="1" destOrd="0" presId="urn:microsoft.com/office/officeart/2005/8/layout/hierarchy3"/>
    <dgm:cxn modelId="{13012619-91CD-417C-AE12-423C15AA0B43}" type="presParOf" srcId="{67269F70-013E-482B-AE27-10AE5A0814C2}" destId="{EB07F5EA-6CE4-4FDF-8AE6-988C29E1115C}" srcOrd="0" destOrd="0" presId="urn:microsoft.com/office/officeart/2005/8/layout/hierarchy3"/>
    <dgm:cxn modelId="{80D803CD-6AC5-4253-AEED-80AA44A26912}" type="presParOf" srcId="{67269F70-013E-482B-AE27-10AE5A0814C2}" destId="{2B30D4FD-8B00-48B9-8114-3F97E73BFD04}" srcOrd="1" destOrd="0" presId="urn:microsoft.com/office/officeart/2005/8/layout/hierarchy3"/>
    <dgm:cxn modelId="{86BF0E77-BA5A-420C-8EE2-097573F4EB63}" type="presParOf" srcId="{67269F70-013E-482B-AE27-10AE5A0814C2}" destId="{F10D80E1-7BC1-4F18-8468-B196BCE2491D}" srcOrd="2" destOrd="0" presId="urn:microsoft.com/office/officeart/2005/8/layout/hierarchy3"/>
    <dgm:cxn modelId="{F0C991E8-CA49-48A8-8E6C-1FFCF213D947}" type="presParOf" srcId="{67269F70-013E-482B-AE27-10AE5A0814C2}" destId="{0A9FBC31-9E0D-4797-96E3-FA6869BAE85B}"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E2F76E-489E-4B1F-BA59-E675DBC5A8B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6FABF7D-5960-4D1F-ADF1-01EF9AE9FD91}">
      <dgm:prSet phldrT="[Metin]"/>
      <dgm:spPr/>
      <dgm:t>
        <a:bodyPr/>
        <a:lstStyle/>
        <a:p>
          <a:r>
            <a:rPr lang="en-US" noProof="0" dirty="0" smtClean="0"/>
            <a:t>Deep</a:t>
          </a:r>
          <a:r>
            <a:rPr lang="tr-TR" dirty="0" smtClean="0"/>
            <a:t> ANN</a:t>
          </a:r>
          <a:endParaRPr lang="en-US" dirty="0"/>
        </a:p>
      </dgm:t>
    </dgm:pt>
    <dgm:pt modelId="{F838A8BC-3C6D-49E3-BDF8-FDC0B9ECC8CD}" type="parTrans" cxnId="{7F2083D9-78AD-48F7-8AB3-BF1A52CF852C}">
      <dgm:prSet/>
      <dgm:spPr/>
      <dgm:t>
        <a:bodyPr/>
        <a:lstStyle/>
        <a:p>
          <a:endParaRPr lang="en-US"/>
        </a:p>
      </dgm:t>
    </dgm:pt>
    <dgm:pt modelId="{703AD6AB-CADE-4371-B953-42DAD07B219E}" type="sibTrans" cxnId="{7F2083D9-78AD-48F7-8AB3-BF1A52CF852C}">
      <dgm:prSet/>
      <dgm:spPr/>
      <dgm:t>
        <a:bodyPr/>
        <a:lstStyle/>
        <a:p>
          <a:endParaRPr lang="en-US"/>
        </a:p>
      </dgm:t>
    </dgm:pt>
    <dgm:pt modelId="{B7002342-8A45-4801-994C-D0380F1BAD35}">
      <dgm:prSet phldrT="[Metin]"/>
      <dgm:spPr/>
      <dgm:t>
        <a:bodyPr/>
        <a:lstStyle/>
        <a:p>
          <a:r>
            <a:rPr lang="en-US" noProof="0" dirty="0" smtClean="0"/>
            <a:t>Needs more data</a:t>
          </a:r>
          <a:endParaRPr lang="en-US" noProof="0" dirty="0"/>
        </a:p>
      </dgm:t>
    </dgm:pt>
    <dgm:pt modelId="{19035E81-4DDC-40E5-8120-BCDA59DD1187}" type="parTrans" cxnId="{725D3798-AD84-494F-95DD-2BF41EB89867}">
      <dgm:prSet/>
      <dgm:spPr/>
      <dgm:t>
        <a:bodyPr/>
        <a:lstStyle/>
        <a:p>
          <a:endParaRPr lang="en-US"/>
        </a:p>
      </dgm:t>
    </dgm:pt>
    <dgm:pt modelId="{B95FD808-EEA9-40E0-8EF6-618F76A52C7E}" type="sibTrans" cxnId="{725D3798-AD84-494F-95DD-2BF41EB89867}">
      <dgm:prSet/>
      <dgm:spPr/>
      <dgm:t>
        <a:bodyPr/>
        <a:lstStyle/>
        <a:p>
          <a:endParaRPr lang="en-US"/>
        </a:p>
      </dgm:t>
    </dgm:pt>
    <dgm:pt modelId="{5D246E62-B716-4807-8AD4-786CCEC648FE}">
      <dgm:prSet phldrT="[Metin]"/>
      <dgm:spPr/>
      <dgm:t>
        <a:bodyPr/>
        <a:lstStyle/>
        <a:p>
          <a:r>
            <a:rPr lang="en-US" noProof="0" dirty="0" smtClean="0"/>
            <a:t>Shallow</a:t>
          </a:r>
          <a:r>
            <a:rPr lang="tr-TR" dirty="0" smtClean="0"/>
            <a:t> ANN</a:t>
          </a:r>
          <a:endParaRPr lang="en-US" dirty="0"/>
        </a:p>
      </dgm:t>
    </dgm:pt>
    <dgm:pt modelId="{AD151ED8-92B6-42A5-B33B-7DF0C16A4813}" type="parTrans" cxnId="{3328987E-4ABB-4B05-AF31-4599FC383B1B}">
      <dgm:prSet/>
      <dgm:spPr/>
      <dgm:t>
        <a:bodyPr/>
        <a:lstStyle/>
        <a:p>
          <a:endParaRPr lang="en-US"/>
        </a:p>
      </dgm:t>
    </dgm:pt>
    <dgm:pt modelId="{E3E2640A-CEC1-4582-A2F9-7DD08ADA04E9}" type="sibTrans" cxnId="{3328987E-4ABB-4B05-AF31-4599FC383B1B}">
      <dgm:prSet/>
      <dgm:spPr/>
      <dgm:t>
        <a:bodyPr/>
        <a:lstStyle/>
        <a:p>
          <a:endParaRPr lang="en-US"/>
        </a:p>
      </dgm:t>
    </dgm:pt>
    <dgm:pt modelId="{2602366D-94FC-4241-BCB6-759E1E9C1B66}">
      <dgm:prSet phldrT="[Metin]"/>
      <dgm:spPr/>
      <dgm:t>
        <a:bodyPr/>
        <a:lstStyle/>
        <a:p>
          <a:r>
            <a:rPr lang="en-US" noProof="0" dirty="0" smtClean="0"/>
            <a:t>Can work less data</a:t>
          </a:r>
          <a:endParaRPr lang="en-US" noProof="0" dirty="0"/>
        </a:p>
      </dgm:t>
    </dgm:pt>
    <dgm:pt modelId="{CE74D658-B600-4CA8-8253-49089DADD8E6}" type="parTrans" cxnId="{588CF355-7F4E-4154-B0EB-861709057FC0}">
      <dgm:prSet/>
      <dgm:spPr/>
      <dgm:t>
        <a:bodyPr/>
        <a:lstStyle/>
        <a:p>
          <a:endParaRPr lang="en-US"/>
        </a:p>
      </dgm:t>
    </dgm:pt>
    <dgm:pt modelId="{86A05705-BA10-458F-850A-E2B5DCA156D6}" type="sibTrans" cxnId="{588CF355-7F4E-4154-B0EB-861709057FC0}">
      <dgm:prSet/>
      <dgm:spPr/>
      <dgm:t>
        <a:bodyPr/>
        <a:lstStyle/>
        <a:p>
          <a:endParaRPr lang="en-US"/>
        </a:p>
      </dgm:t>
    </dgm:pt>
    <dgm:pt modelId="{84F95DEB-DDD2-474E-ACCC-611D2775BAFC}">
      <dgm:prSet phldrT="[Metin]"/>
      <dgm:spPr/>
      <dgm:t>
        <a:bodyPr/>
        <a:lstStyle/>
        <a:p>
          <a:r>
            <a:rPr lang="en-US" noProof="0" dirty="0" smtClean="0"/>
            <a:t>Use many parameters</a:t>
          </a:r>
          <a:endParaRPr lang="en-US" noProof="0" dirty="0"/>
        </a:p>
      </dgm:t>
    </dgm:pt>
    <dgm:pt modelId="{452C401C-1105-4475-99A2-A74910D862F4}" type="parTrans" cxnId="{4D44D1CF-7F9F-4EFE-9924-C70C1C79AF1C}">
      <dgm:prSet/>
      <dgm:spPr/>
      <dgm:t>
        <a:bodyPr/>
        <a:lstStyle/>
        <a:p>
          <a:endParaRPr lang="en-US"/>
        </a:p>
      </dgm:t>
    </dgm:pt>
    <dgm:pt modelId="{A64B3B00-3047-4FAB-AF64-2F587850A6E9}" type="sibTrans" cxnId="{4D44D1CF-7F9F-4EFE-9924-C70C1C79AF1C}">
      <dgm:prSet/>
      <dgm:spPr/>
      <dgm:t>
        <a:bodyPr/>
        <a:lstStyle/>
        <a:p>
          <a:endParaRPr lang="en-US"/>
        </a:p>
      </dgm:t>
    </dgm:pt>
    <dgm:pt modelId="{B53BFA48-113B-426A-899B-9367471A8976}">
      <dgm:prSet phldrT="[Metin]"/>
      <dgm:spPr/>
      <dgm:t>
        <a:bodyPr/>
        <a:lstStyle/>
        <a:p>
          <a:r>
            <a:rPr lang="en-US" noProof="0" dirty="0" smtClean="0"/>
            <a:t>Use appropriate number of parameters</a:t>
          </a:r>
          <a:endParaRPr lang="en-US" noProof="0" dirty="0"/>
        </a:p>
      </dgm:t>
    </dgm:pt>
    <dgm:pt modelId="{FAD6A0D5-D1DF-45B6-9A82-59F077F0D990}" type="parTrans" cxnId="{6A49258E-2F65-4D31-AC81-46D77B7F6A4B}">
      <dgm:prSet/>
      <dgm:spPr/>
      <dgm:t>
        <a:bodyPr/>
        <a:lstStyle/>
        <a:p>
          <a:endParaRPr lang="en-US"/>
        </a:p>
      </dgm:t>
    </dgm:pt>
    <dgm:pt modelId="{E9162323-F865-4F1E-B92C-9BE10E8D8E8D}" type="sibTrans" cxnId="{6A49258E-2F65-4D31-AC81-46D77B7F6A4B}">
      <dgm:prSet/>
      <dgm:spPr/>
      <dgm:t>
        <a:bodyPr/>
        <a:lstStyle/>
        <a:p>
          <a:endParaRPr lang="en-US"/>
        </a:p>
      </dgm:t>
    </dgm:pt>
    <dgm:pt modelId="{C60AAB8D-D868-47CD-9FB2-F208E4A6D988}">
      <dgm:prSet phldrT="[Metin]"/>
      <dgm:spPr/>
      <dgm:t>
        <a:bodyPr/>
        <a:lstStyle/>
        <a:p>
          <a:r>
            <a:rPr lang="en-US" noProof="0" dirty="0" smtClean="0"/>
            <a:t>Good for Big Data (Image Processing, Global Models)</a:t>
          </a:r>
          <a:endParaRPr lang="en-US" noProof="0" dirty="0"/>
        </a:p>
      </dgm:t>
    </dgm:pt>
    <dgm:pt modelId="{5040E198-9CDA-460E-804D-B3656F91F75D}" type="parTrans" cxnId="{72CAB90F-F966-4AC4-A789-463C150210FF}">
      <dgm:prSet/>
      <dgm:spPr/>
      <dgm:t>
        <a:bodyPr/>
        <a:lstStyle/>
        <a:p>
          <a:endParaRPr lang="en-US"/>
        </a:p>
      </dgm:t>
    </dgm:pt>
    <dgm:pt modelId="{3D1B9A48-A2B1-4CE2-857F-09AA5DB6C6C0}" type="sibTrans" cxnId="{72CAB90F-F966-4AC4-A789-463C150210FF}">
      <dgm:prSet/>
      <dgm:spPr/>
      <dgm:t>
        <a:bodyPr/>
        <a:lstStyle/>
        <a:p>
          <a:endParaRPr lang="en-US"/>
        </a:p>
      </dgm:t>
    </dgm:pt>
    <dgm:pt modelId="{6E96DAC4-1189-4F87-9C20-FABFD686385D}">
      <dgm:prSet phldrT="[Metin]"/>
      <dgm:spPr/>
      <dgm:t>
        <a:bodyPr/>
        <a:lstStyle/>
        <a:p>
          <a:r>
            <a:rPr lang="en-US" noProof="0" dirty="0" smtClean="0"/>
            <a:t>Good performance for appropriate number of data</a:t>
          </a:r>
          <a:endParaRPr lang="en-US" noProof="0" dirty="0"/>
        </a:p>
      </dgm:t>
    </dgm:pt>
    <dgm:pt modelId="{A5629B1E-C28D-49E2-A09C-FA25DFC78FCC}" type="parTrans" cxnId="{D0DB9019-03B1-4AB7-8D9E-804516F5A491}">
      <dgm:prSet/>
      <dgm:spPr/>
      <dgm:t>
        <a:bodyPr/>
        <a:lstStyle/>
        <a:p>
          <a:endParaRPr lang="en-US"/>
        </a:p>
      </dgm:t>
    </dgm:pt>
    <dgm:pt modelId="{6DE5D84A-0226-4ED9-8136-1D587480C235}" type="sibTrans" cxnId="{D0DB9019-03B1-4AB7-8D9E-804516F5A491}">
      <dgm:prSet/>
      <dgm:spPr/>
      <dgm:t>
        <a:bodyPr/>
        <a:lstStyle/>
        <a:p>
          <a:endParaRPr lang="en-US"/>
        </a:p>
      </dgm:t>
    </dgm:pt>
    <dgm:pt modelId="{0B7820D8-B454-4FBD-A4A3-3BE7A1A090F7}">
      <dgm:prSet phldrT="[Metin]"/>
      <dgm:spPr/>
      <dgm:t>
        <a:bodyPr/>
        <a:lstStyle/>
        <a:p>
          <a:r>
            <a:rPr lang="en-US" noProof="0" dirty="0" smtClean="0"/>
            <a:t>Simple model structure</a:t>
          </a:r>
          <a:endParaRPr lang="en-US" noProof="0" dirty="0"/>
        </a:p>
      </dgm:t>
    </dgm:pt>
    <dgm:pt modelId="{59FAFA34-A8A9-4347-B1D4-24F235AE6324}" type="parTrans" cxnId="{D5131353-E494-4C4A-BD1B-D79C130A62BC}">
      <dgm:prSet/>
      <dgm:spPr/>
    </dgm:pt>
    <dgm:pt modelId="{6410B535-579B-4BED-9462-B3DFDF534B1E}" type="sibTrans" cxnId="{D5131353-E494-4C4A-BD1B-D79C130A62BC}">
      <dgm:prSet/>
      <dgm:spPr/>
    </dgm:pt>
    <dgm:pt modelId="{AC79BB37-3B6A-476B-A9FE-FCD69306169F}" type="pres">
      <dgm:prSet presAssocID="{42E2F76E-489E-4B1F-BA59-E675DBC5A8B2}" presName="linear" presStyleCnt="0">
        <dgm:presLayoutVars>
          <dgm:animLvl val="lvl"/>
          <dgm:resizeHandles val="exact"/>
        </dgm:presLayoutVars>
      </dgm:prSet>
      <dgm:spPr/>
      <dgm:t>
        <a:bodyPr/>
        <a:lstStyle/>
        <a:p>
          <a:endParaRPr lang="en-US"/>
        </a:p>
      </dgm:t>
    </dgm:pt>
    <dgm:pt modelId="{1646C65D-804C-450A-945F-CC4F59BB2872}" type="pres">
      <dgm:prSet presAssocID="{86FABF7D-5960-4D1F-ADF1-01EF9AE9FD91}" presName="parentText" presStyleLbl="node1" presStyleIdx="0" presStyleCnt="2">
        <dgm:presLayoutVars>
          <dgm:chMax val="0"/>
          <dgm:bulletEnabled val="1"/>
        </dgm:presLayoutVars>
      </dgm:prSet>
      <dgm:spPr/>
      <dgm:t>
        <a:bodyPr/>
        <a:lstStyle/>
        <a:p>
          <a:endParaRPr lang="en-US"/>
        </a:p>
      </dgm:t>
    </dgm:pt>
    <dgm:pt modelId="{15DCFA62-8A3A-40A9-8604-7B5D49411240}" type="pres">
      <dgm:prSet presAssocID="{86FABF7D-5960-4D1F-ADF1-01EF9AE9FD91}" presName="childText" presStyleLbl="revTx" presStyleIdx="0" presStyleCnt="2">
        <dgm:presLayoutVars>
          <dgm:bulletEnabled val="1"/>
        </dgm:presLayoutVars>
      </dgm:prSet>
      <dgm:spPr/>
      <dgm:t>
        <a:bodyPr/>
        <a:lstStyle/>
        <a:p>
          <a:endParaRPr lang="en-US"/>
        </a:p>
      </dgm:t>
    </dgm:pt>
    <dgm:pt modelId="{8B79769A-6AE1-497E-A952-F5893028551C}" type="pres">
      <dgm:prSet presAssocID="{5D246E62-B716-4807-8AD4-786CCEC648FE}" presName="parentText" presStyleLbl="node1" presStyleIdx="1" presStyleCnt="2" custLinFactNeighborX="-168" custLinFactNeighborY="-5072">
        <dgm:presLayoutVars>
          <dgm:chMax val="0"/>
          <dgm:bulletEnabled val="1"/>
        </dgm:presLayoutVars>
      </dgm:prSet>
      <dgm:spPr/>
      <dgm:t>
        <a:bodyPr/>
        <a:lstStyle/>
        <a:p>
          <a:endParaRPr lang="en-US"/>
        </a:p>
      </dgm:t>
    </dgm:pt>
    <dgm:pt modelId="{5F63141A-D3A5-4DC2-8764-6CA635C663D4}" type="pres">
      <dgm:prSet presAssocID="{5D246E62-B716-4807-8AD4-786CCEC648FE}" presName="childText" presStyleLbl="revTx" presStyleIdx="1" presStyleCnt="2">
        <dgm:presLayoutVars>
          <dgm:bulletEnabled val="1"/>
        </dgm:presLayoutVars>
      </dgm:prSet>
      <dgm:spPr/>
      <dgm:t>
        <a:bodyPr/>
        <a:lstStyle/>
        <a:p>
          <a:endParaRPr lang="en-US"/>
        </a:p>
      </dgm:t>
    </dgm:pt>
  </dgm:ptLst>
  <dgm:cxnLst>
    <dgm:cxn modelId="{3328987E-4ABB-4B05-AF31-4599FC383B1B}" srcId="{42E2F76E-489E-4B1F-BA59-E675DBC5A8B2}" destId="{5D246E62-B716-4807-8AD4-786CCEC648FE}" srcOrd="1" destOrd="0" parTransId="{AD151ED8-92B6-42A5-B33B-7DF0C16A4813}" sibTransId="{E3E2640A-CEC1-4582-A2F9-7DD08ADA04E9}"/>
    <dgm:cxn modelId="{4D44D1CF-7F9F-4EFE-9924-C70C1C79AF1C}" srcId="{86FABF7D-5960-4D1F-ADF1-01EF9AE9FD91}" destId="{84F95DEB-DDD2-474E-ACCC-611D2775BAFC}" srcOrd="1" destOrd="0" parTransId="{452C401C-1105-4475-99A2-A74910D862F4}" sibTransId="{A64B3B00-3047-4FAB-AF64-2F587850A6E9}"/>
    <dgm:cxn modelId="{446B4457-9FE2-47D0-A1E1-E5BC853710DE}" type="presOf" srcId="{42E2F76E-489E-4B1F-BA59-E675DBC5A8B2}" destId="{AC79BB37-3B6A-476B-A9FE-FCD69306169F}" srcOrd="0" destOrd="0" presId="urn:microsoft.com/office/officeart/2005/8/layout/vList2"/>
    <dgm:cxn modelId="{D5131353-E494-4C4A-BD1B-D79C130A62BC}" srcId="{5D246E62-B716-4807-8AD4-786CCEC648FE}" destId="{0B7820D8-B454-4FBD-A4A3-3BE7A1A090F7}" srcOrd="3" destOrd="0" parTransId="{59FAFA34-A8A9-4347-B1D4-24F235AE6324}" sibTransId="{6410B535-579B-4BED-9462-B3DFDF534B1E}"/>
    <dgm:cxn modelId="{B9D18237-B248-4499-BE9F-B684644AF1B6}" type="presOf" srcId="{2602366D-94FC-4241-BCB6-759E1E9C1B66}" destId="{5F63141A-D3A5-4DC2-8764-6CA635C663D4}" srcOrd="0" destOrd="0" presId="urn:microsoft.com/office/officeart/2005/8/layout/vList2"/>
    <dgm:cxn modelId="{7F2083D9-78AD-48F7-8AB3-BF1A52CF852C}" srcId="{42E2F76E-489E-4B1F-BA59-E675DBC5A8B2}" destId="{86FABF7D-5960-4D1F-ADF1-01EF9AE9FD91}" srcOrd="0" destOrd="0" parTransId="{F838A8BC-3C6D-49E3-BDF8-FDC0B9ECC8CD}" sibTransId="{703AD6AB-CADE-4371-B953-42DAD07B219E}"/>
    <dgm:cxn modelId="{72CAB90F-F966-4AC4-A789-463C150210FF}" srcId="{86FABF7D-5960-4D1F-ADF1-01EF9AE9FD91}" destId="{C60AAB8D-D868-47CD-9FB2-F208E4A6D988}" srcOrd="2" destOrd="0" parTransId="{5040E198-9CDA-460E-804D-B3656F91F75D}" sibTransId="{3D1B9A48-A2B1-4CE2-857F-09AA5DB6C6C0}"/>
    <dgm:cxn modelId="{588CF355-7F4E-4154-B0EB-861709057FC0}" srcId="{5D246E62-B716-4807-8AD4-786CCEC648FE}" destId="{2602366D-94FC-4241-BCB6-759E1E9C1B66}" srcOrd="0" destOrd="0" parTransId="{CE74D658-B600-4CA8-8253-49089DADD8E6}" sibTransId="{86A05705-BA10-458F-850A-E2B5DCA156D6}"/>
    <dgm:cxn modelId="{27910F79-4E78-457E-9072-AF3B495F014F}" type="presOf" srcId="{84F95DEB-DDD2-474E-ACCC-611D2775BAFC}" destId="{15DCFA62-8A3A-40A9-8604-7B5D49411240}" srcOrd="0" destOrd="1" presId="urn:microsoft.com/office/officeart/2005/8/layout/vList2"/>
    <dgm:cxn modelId="{7D5D5F3D-2E87-4139-BF54-F2B3DC26D583}" type="presOf" srcId="{5D246E62-B716-4807-8AD4-786CCEC648FE}" destId="{8B79769A-6AE1-497E-A952-F5893028551C}" srcOrd="0" destOrd="0" presId="urn:microsoft.com/office/officeart/2005/8/layout/vList2"/>
    <dgm:cxn modelId="{725D3798-AD84-494F-95DD-2BF41EB89867}" srcId="{86FABF7D-5960-4D1F-ADF1-01EF9AE9FD91}" destId="{B7002342-8A45-4801-994C-D0380F1BAD35}" srcOrd="0" destOrd="0" parTransId="{19035E81-4DDC-40E5-8120-BCDA59DD1187}" sibTransId="{B95FD808-EEA9-40E0-8EF6-618F76A52C7E}"/>
    <dgm:cxn modelId="{52D881C8-CF51-4E7C-A80F-BEE9E6DEFECA}" type="presOf" srcId="{C60AAB8D-D868-47CD-9FB2-F208E4A6D988}" destId="{15DCFA62-8A3A-40A9-8604-7B5D49411240}" srcOrd="0" destOrd="2" presId="urn:microsoft.com/office/officeart/2005/8/layout/vList2"/>
    <dgm:cxn modelId="{D0DB9019-03B1-4AB7-8D9E-804516F5A491}" srcId="{5D246E62-B716-4807-8AD4-786CCEC648FE}" destId="{6E96DAC4-1189-4F87-9C20-FABFD686385D}" srcOrd="2" destOrd="0" parTransId="{A5629B1E-C28D-49E2-A09C-FA25DFC78FCC}" sibTransId="{6DE5D84A-0226-4ED9-8136-1D587480C235}"/>
    <dgm:cxn modelId="{B40E8602-C090-4BE7-A15E-F49A2CF97DF5}" type="presOf" srcId="{B7002342-8A45-4801-994C-D0380F1BAD35}" destId="{15DCFA62-8A3A-40A9-8604-7B5D49411240}" srcOrd="0" destOrd="0" presId="urn:microsoft.com/office/officeart/2005/8/layout/vList2"/>
    <dgm:cxn modelId="{6A49258E-2F65-4D31-AC81-46D77B7F6A4B}" srcId="{5D246E62-B716-4807-8AD4-786CCEC648FE}" destId="{B53BFA48-113B-426A-899B-9367471A8976}" srcOrd="1" destOrd="0" parTransId="{FAD6A0D5-D1DF-45B6-9A82-59F077F0D990}" sibTransId="{E9162323-F865-4F1E-B92C-9BE10E8D8E8D}"/>
    <dgm:cxn modelId="{79C61C5D-580F-443B-938F-C2EC41C15355}" type="presOf" srcId="{6E96DAC4-1189-4F87-9C20-FABFD686385D}" destId="{5F63141A-D3A5-4DC2-8764-6CA635C663D4}" srcOrd="0" destOrd="2" presId="urn:microsoft.com/office/officeart/2005/8/layout/vList2"/>
    <dgm:cxn modelId="{B64A3EA0-40FC-42C2-A454-4FEE0F8D64B8}" type="presOf" srcId="{86FABF7D-5960-4D1F-ADF1-01EF9AE9FD91}" destId="{1646C65D-804C-450A-945F-CC4F59BB2872}" srcOrd="0" destOrd="0" presId="urn:microsoft.com/office/officeart/2005/8/layout/vList2"/>
    <dgm:cxn modelId="{EFE42B06-0DBC-40FB-BB64-245EAE4D6360}" type="presOf" srcId="{0B7820D8-B454-4FBD-A4A3-3BE7A1A090F7}" destId="{5F63141A-D3A5-4DC2-8764-6CA635C663D4}" srcOrd="0" destOrd="3" presId="urn:microsoft.com/office/officeart/2005/8/layout/vList2"/>
    <dgm:cxn modelId="{E1D5DB32-148A-45C0-9578-5ACD9E1DB84E}" type="presOf" srcId="{B53BFA48-113B-426A-899B-9367471A8976}" destId="{5F63141A-D3A5-4DC2-8764-6CA635C663D4}" srcOrd="0" destOrd="1" presId="urn:microsoft.com/office/officeart/2005/8/layout/vList2"/>
    <dgm:cxn modelId="{231F64D5-2762-4DA9-B7D0-B81BBDA91072}" type="presParOf" srcId="{AC79BB37-3B6A-476B-A9FE-FCD69306169F}" destId="{1646C65D-804C-450A-945F-CC4F59BB2872}" srcOrd="0" destOrd="0" presId="urn:microsoft.com/office/officeart/2005/8/layout/vList2"/>
    <dgm:cxn modelId="{A445C084-DE6D-4BC1-AD15-1E441F30EADC}" type="presParOf" srcId="{AC79BB37-3B6A-476B-A9FE-FCD69306169F}" destId="{15DCFA62-8A3A-40A9-8604-7B5D49411240}" srcOrd="1" destOrd="0" presId="urn:microsoft.com/office/officeart/2005/8/layout/vList2"/>
    <dgm:cxn modelId="{F0D3BC91-EA03-49BC-AA7C-74AF2C878920}" type="presParOf" srcId="{AC79BB37-3B6A-476B-A9FE-FCD69306169F}" destId="{8B79769A-6AE1-497E-A952-F5893028551C}" srcOrd="2" destOrd="0" presId="urn:microsoft.com/office/officeart/2005/8/layout/vList2"/>
    <dgm:cxn modelId="{BA6CCEFE-ACDF-4295-990C-5EB5F7E29B5D}" type="presParOf" srcId="{AC79BB37-3B6A-476B-A9FE-FCD69306169F}" destId="{5F63141A-D3A5-4DC2-8764-6CA635C663D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CFB43A-717F-4981-B77E-72AB6C6CE39E}" type="doc">
      <dgm:prSet loTypeId="urn:microsoft.com/office/officeart/2005/8/layout/vList3" loCatId="list" qsTypeId="urn:microsoft.com/office/officeart/2005/8/quickstyle/simple1" qsCatId="simple" csTypeId="urn:microsoft.com/office/officeart/2005/8/colors/accent1_2" csCatId="accent1" phldr="1"/>
      <dgm:spPr/>
    </dgm:pt>
    <dgm:pt modelId="{C2B7DFF0-351F-4193-8752-696E3D751789}">
      <dgm:prSet phldrT="[Metin]"/>
      <dgm:spPr/>
      <dgm:t>
        <a:bodyPr/>
        <a:lstStyle/>
        <a:p>
          <a:r>
            <a:rPr lang="en-US" noProof="0" dirty="0" smtClean="0"/>
            <a:t>MLP with hidden layers (more than one)</a:t>
          </a:r>
          <a:endParaRPr lang="en-US" noProof="0" dirty="0"/>
        </a:p>
      </dgm:t>
    </dgm:pt>
    <dgm:pt modelId="{4D361B96-1FF6-4B22-A2CA-E731C8E2AB6A}" type="parTrans" cxnId="{4EF0350C-5821-477D-8EB7-FBDDE57D98D6}">
      <dgm:prSet/>
      <dgm:spPr/>
      <dgm:t>
        <a:bodyPr/>
        <a:lstStyle/>
        <a:p>
          <a:endParaRPr lang="en-US"/>
        </a:p>
      </dgm:t>
    </dgm:pt>
    <dgm:pt modelId="{A2FEF96C-DA86-4F14-8C54-C5F49ED18868}" type="sibTrans" cxnId="{4EF0350C-5821-477D-8EB7-FBDDE57D98D6}">
      <dgm:prSet/>
      <dgm:spPr/>
      <dgm:t>
        <a:bodyPr/>
        <a:lstStyle/>
        <a:p>
          <a:endParaRPr lang="en-US"/>
        </a:p>
      </dgm:t>
    </dgm:pt>
    <dgm:pt modelId="{2474E7FE-6A4F-4D90-BF85-024D9AF059EE}">
      <dgm:prSet phldrT="[Metin]"/>
      <dgm:spPr/>
      <dgm:t>
        <a:bodyPr/>
        <a:lstStyle/>
        <a:p>
          <a:r>
            <a:rPr lang="en-US" noProof="0" dirty="0" smtClean="0"/>
            <a:t>Recurrent ANNs (LSTM, GRU)</a:t>
          </a:r>
          <a:endParaRPr lang="en-US" noProof="0" dirty="0"/>
        </a:p>
      </dgm:t>
    </dgm:pt>
    <dgm:pt modelId="{628F0BE8-061E-41CE-95A6-6D0854E27EBD}" type="parTrans" cxnId="{4CCFABEB-782B-4C51-848D-643223D75FB7}">
      <dgm:prSet/>
      <dgm:spPr/>
      <dgm:t>
        <a:bodyPr/>
        <a:lstStyle/>
        <a:p>
          <a:endParaRPr lang="en-US"/>
        </a:p>
      </dgm:t>
    </dgm:pt>
    <dgm:pt modelId="{E162AB65-2E60-4037-B8E7-9B2D62B8B7EA}" type="sibTrans" cxnId="{4CCFABEB-782B-4C51-848D-643223D75FB7}">
      <dgm:prSet/>
      <dgm:spPr/>
      <dgm:t>
        <a:bodyPr/>
        <a:lstStyle/>
        <a:p>
          <a:endParaRPr lang="en-US"/>
        </a:p>
      </dgm:t>
    </dgm:pt>
    <dgm:pt modelId="{F853B8D9-242E-4C7E-9216-896D04B16EBC}">
      <dgm:prSet phldrT="[Metin]"/>
      <dgm:spPr/>
      <dgm:t>
        <a:bodyPr/>
        <a:lstStyle/>
        <a:p>
          <a:r>
            <a:rPr lang="en-US" noProof="0" dirty="0" smtClean="0"/>
            <a:t>Convolutional ANNs</a:t>
          </a:r>
          <a:endParaRPr lang="en-US" noProof="0" dirty="0"/>
        </a:p>
      </dgm:t>
    </dgm:pt>
    <dgm:pt modelId="{8D4D342F-FF10-44EC-B21B-67AB4FAE784C}" type="parTrans" cxnId="{A7586B4C-9A86-435D-8C5D-0FF125607906}">
      <dgm:prSet/>
      <dgm:spPr/>
      <dgm:t>
        <a:bodyPr/>
        <a:lstStyle/>
        <a:p>
          <a:endParaRPr lang="en-US"/>
        </a:p>
      </dgm:t>
    </dgm:pt>
    <dgm:pt modelId="{956E4197-BEEF-4C99-925F-4B1E17155730}" type="sibTrans" cxnId="{A7586B4C-9A86-435D-8C5D-0FF125607906}">
      <dgm:prSet/>
      <dgm:spPr/>
      <dgm:t>
        <a:bodyPr/>
        <a:lstStyle/>
        <a:p>
          <a:endParaRPr lang="en-US"/>
        </a:p>
      </dgm:t>
    </dgm:pt>
    <dgm:pt modelId="{899AB850-B87A-4B92-BE66-06BDAFD9B46A}" type="pres">
      <dgm:prSet presAssocID="{A4CFB43A-717F-4981-B77E-72AB6C6CE39E}" presName="linearFlow" presStyleCnt="0">
        <dgm:presLayoutVars>
          <dgm:dir/>
          <dgm:resizeHandles val="exact"/>
        </dgm:presLayoutVars>
      </dgm:prSet>
      <dgm:spPr/>
    </dgm:pt>
    <dgm:pt modelId="{D33A31DF-760D-4D5B-89BA-4780C3061C59}" type="pres">
      <dgm:prSet presAssocID="{C2B7DFF0-351F-4193-8752-696E3D751789}" presName="composite" presStyleCnt="0"/>
      <dgm:spPr/>
    </dgm:pt>
    <dgm:pt modelId="{DD025262-F289-41A0-B8E9-33DCE8C9F9A6}" type="pres">
      <dgm:prSet presAssocID="{C2B7DFF0-351F-4193-8752-696E3D751789}" presName="imgShp" presStyleLbl="fgImgPlace1" presStyleIdx="0" presStyleCnt="3"/>
      <dgm:spPr/>
    </dgm:pt>
    <dgm:pt modelId="{68E5478E-F5EE-40F3-A30D-455BFA03D994}" type="pres">
      <dgm:prSet presAssocID="{C2B7DFF0-351F-4193-8752-696E3D751789}" presName="txShp" presStyleLbl="node1" presStyleIdx="0" presStyleCnt="3">
        <dgm:presLayoutVars>
          <dgm:bulletEnabled val="1"/>
        </dgm:presLayoutVars>
      </dgm:prSet>
      <dgm:spPr/>
      <dgm:t>
        <a:bodyPr/>
        <a:lstStyle/>
        <a:p>
          <a:endParaRPr lang="en-US"/>
        </a:p>
      </dgm:t>
    </dgm:pt>
    <dgm:pt modelId="{48A810F2-F4A1-4716-AB9C-24BE37C80D45}" type="pres">
      <dgm:prSet presAssocID="{A2FEF96C-DA86-4F14-8C54-C5F49ED18868}" presName="spacing" presStyleCnt="0"/>
      <dgm:spPr/>
    </dgm:pt>
    <dgm:pt modelId="{036432AE-4083-4DE3-B858-5D7B2FFF4692}" type="pres">
      <dgm:prSet presAssocID="{2474E7FE-6A4F-4D90-BF85-024D9AF059EE}" presName="composite" presStyleCnt="0"/>
      <dgm:spPr/>
    </dgm:pt>
    <dgm:pt modelId="{BD845BC1-A6BB-4EA9-80C4-743A4F5604D7}" type="pres">
      <dgm:prSet presAssocID="{2474E7FE-6A4F-4D90-BF85-024D9AF059EE}" presName="imgShp" presStyleLbl="fgImgPlace1" presStyleIdx="1" presStyleCnt="3"/>
      <dgm:spPr/>
    </dgm:pt>
    <dgm:pt modelId="{9C2372A7-3FDB-4147-ABE4-8DB933D61B40}" type="pres">
      <dgm:prSet presAssocID="{2474E7FE-6A4F-4D90-BF85-024D9AF059EE}" presName="txShp" presStyleLbl="node1" presStyleIdx="1" presStyleCnt="3">
        <dgm:presLayoutVars>
          <dgm:bulletEnabled val="1"/>
        </dgm:presLayoutVars>
      </dgm:prSet>
      <dgm:spPr/>
      <dgm:t>
        <a:bodyPr/>
        <a:lstStyle/>
        <a:p>
          <a:endParaRPr lang="en-US"/>
        </a:p>
      </dgm:t>
    </dgm:pt>
    <dgm:pt modelId="{FD123A56-A0F2-4443-ADF0-453818A9C2BD}" type="pres">
      <dgm:prSet presAssocID="{E162AB65-2E60-4037-B8E7-9B2D62B8B7EA}" presName="spacing" presStyleCnt="0"/>
      <dgm:spPr/>
    </dgm:pt>
    <dgm:pt modelId="{10C09DA1-DE6B-4B24-846C-63ABFB9CE6A3}" type="pres">
      <dgm:prSet presAssocID="{F853B8D9-242E-4C7E-9216-896D04B16EBC}" presName="composite" presStyleCnt="0"/>
      <dgm:spPr/>
    </dgm:pt>
    <dgm:pt modelId="{A8ABBE06-260B-437F-BAC7-84179570F1CC}" type="pres">
      <dgm:prSet presAssocID="{F853B8D9-242E-4C7E-9216-896D04B16EBC}" presName="imgShp" presStyleLbl="fgImgPlace1" presStyleIdx="2" presStyleCnt="3"/>
      <dgm:spPr/>
    </dgm:pt>
    <dgm:pt modelId="{65489BDA-9530-415D-A3D3-C39837B7F7EF}" type="pres">
      <dgm:prSet presAssocID="{F853B8D9-242E-4C7E-9216-896D04B16EBC}" presName="txShp" presStyleLbl="node1" presStyleIdx="2" presStyleCnt="3">
        <dgm:presLayoutVars>
          <dgm:bulletEnabled val="1"/>
        </dgm:presLayoutVars>
      </dgm:prSet>
      <dgm:spPr/>
      <dgm:t>
        <a:bodyPr/>
        <a:lstStyle/>
        <a:p>
          <a:endParaRPr lang="en-US"/>
        </a:p>
      </dgm:t>
    </dgm:pt>
  </dgm:ptLst>
  <dgm:cxnLst>
    <dgm:cxn modelId="{A7586B4C-9A86-435D-8C5D-0FF125607906}" srcId="{A4CFB43A-717F-4981-B77E-72AB6C6CE39E}" destId="{F853B8D9-242E-4C7E-9216-896D04B16EBC}" srcOrd="2" destOrd="0" parTransId="{8D4D342F-FF10-44EC-B21B-67AB4FAE784C}" sibTransId="{956E4197-BEEF-4C99-925F-4B1E17155730}"/>
    <dgm:cxn modelId="{6127CEF5-D2C1-4E6E-B05C-8593604CA45A}" type="presOf" srcId="{F853B8D9-242E-4C7E-9216-896D04B16EBC}" destId="{65489BDA-9530-415D-A3D3-C39837B7F7EF}" srcOrd="0" destOrd="0" presId="urn:microsoft.com/office/officeart/2005/8/layout/vList3"/>
    <dgm:cxn modelId="{4CCFABEB-782B-4C51-848D-643223D75FB7}" srcId="{A4CFB43A-717F-4981-B77E-72AB6C6CE39E}" destId="{2474E7FE-6A4F-4D90-BF85-024D9AF059EE}" srcOrd="1" destOrd="0" parTransId="{628F0BE8-061E-41CE-95A6-6D0854E27EBD}" sibTransId="{E162AB65-2E60-4037-B8E7-9B2D62B8B7EA}"/>
    <dgm:cxn modelId="{7A778A15-0428-42D0-AEBD-A798B699A999}" type="presOf" srcId="{2474E7FE-6A4F-4D90-BF85-024D9AF059EE}" destId="{9C2372A7-3FDB-4147-ABE4-8DB933D61B40}" srcOrd="0" destOrd="0" presId="urn:microsoft.com/office/officeart/2005/8/layout/vList3"/>
    <dgm:cxn modelId="{F71A43DC-B7B6-4C2A-A174-61616C0762CE}" type="presOf" srcId="{A4CFB43A-717F-4981-B77E-72AB6C6CE39E}" destId="{899AB850-B87A-4B92-BE66-06BDAFD9B46A}" srcOrd="0" destOrd="0" presId="urn:microsoft.com/office/officeart/2005/8/layout/vList3"/>
    <dgm:cxn modelId="{464A04BB-BCDC-4665-9E69-17A6BB5209DE}" type="presOf" srcId="{C2B7DFF0-351F-4193-8752-696E3D751789}" destId="{68E5478E-F5EE-40F3-A30D-455BFA03D994}" srcOrd="0" destOrd="0" presId="urn:microsoft.com/office/officeart/2005/8/layout/vList3"/>
    <dgm:cxn modelId="{4EF0350C-5821-477D-8EB7-FBDDE57D98D6}" srcId="{A4CFB43A-717F-4981-B77E-72AB6C6CE39E}" destId="{C2B7DFF0-351F-4193-8752-696E3D751789}" srcOrd="0" destOrd="0" parTransId="{4D361B96-1FF6-4B22-A2CA-E731C8E2AB6A}" sibTransId="{A2FEF96C-DA86-4F14-8C54-C5F49ED18868}"/>
    <dgm:cxn modelId="{B9B08EDE-5133-47A5-ADC2-6C55B051DE45}" type="presParOf" srcId="{899AB850-B87A-4B92-BE66-06BDAFD9B46A}" destId="{D33A31DF-760D-4D5B-89BA-4780C3061C59}" srcOrd="0" destOrd="0" presId="urn:microsoft.com/office/officeart/2005/8/layout/vList3"/>
    <dgm:cxn modelId="{EAC0ABC2-ABE8-4828-BFC9-89D1FFADF5B9}" type="presParOf" srcId="{D33A31DF-760D-4D5B-89BA-4780C3061C59}" destId="{DD025262-F289-41A0-B8E9-33DCE8C9F9A6}" srcOrd="0" destOrd="0" presId="urn:microsoft.com/office/officeart/2005/8/layout/vList3"/>
    <dgm:cxn modelId="{14987653-180A-4556-9BA5-8129AC142D96}" type="presParOf" srcId="{D33A31DF-760D-4D5B-89BA-4780C3061C59}" destId="{68E5478E-F5EE-40F3-A30D-455BFA03D994}" srcOrd="1" destOrd="0" presId="urn:microsoft.com/office/officeart/2005/8/layout/vList3"/>
    <dgm:cxn modelId="{244C77B3-9C05-433B-A8DD-4E0930930D80}" type="presParOf" srcId="{899AB850-B87A-4B92-BE66-06BDAFD9B46A}" destId="{48A810F2-F4A1-4716-AB9C-24BE37C80D45}" srcOrd="1" destOrd="0" presId="urn:microsoft.com/office/officeart/2005/8/layout/vList3"/>
    <dgm:cxn modelId="{43F04ADF-61F3-4C1D-878F-E62DB2D31D27}" type="presParOf" srcId="{899AB850-B87A-4B92-BE66-06BDAFD9B46A}" destId="{036432AE-4083-4DE3-B858-5D7B2FFF4692}" srcOrd="2" destOrd="0" presId="urn:microsoft.com/office/officeart/2005/8/layout/vList3"/>
    <dgm:cxn modelId="{BE6C31C8-7BDC-40EA-9246-D8EF5DA0A196}" type="presParOf" srcId="{036432AE-4083-4DE3-B858-5D7B2FFF4692}" destId="{BD845BC1-A6BB-4EA9-80C4-743A4F5604D7}" srcOrd="0" destOrd="0" presId="urn:microsoft.com/office/officeart/2005/8/layout/vList3"/>
    <dgm:cxn modelId="{58B9163E-D366-4B20-9D86-E4145C2874C5}" type="presParOf" srcId="{036432AE-4083-4DE3-B858-5D7B2FFF4692}" destId="{9C2372A7-3FDB-4147-ABE4-8DB933D61B40}" srcOrd="1" destOrd="0" presId="urn:microsoft.com/office/officeart/2005/8/layout/vList3"/>
    <dgm:cxn modelId="{D3BD4F2B-0620-41F3-98B5-5F3EB2C6DD25}" type="presParOf" srcId="{899AB850-B87A-4B92-BE66-06BDAFD9B46A}" destId="{FD123A56-A0F2-4443-ADF0-453818A9C2BD}" srcOrd="3" destOrd="0" presId="urn:microsoft.com/office/officeart/2005/8/layout/vList3"/>
    <dgm:cxn modelId="{EDD684B3-40D0-4FED-B5F3-C496A777374E}" type="presParOf" srcId="{899AB850-B87A-4B92-BE66-06BDAFD9B46A}" destId="{10C09DA1-DE6B-4B24-846C-63ABFB9CE6A3}" srcOrd="4" destOrd="0" presId="urn:microsoft.com/office/officeart/2005/8/layout/vList3"/>
    <dgm:cxn modelId="{633B64B6-2200-4BDA-8110-FF2E7FE354C6}" type="presParOf" srcId="{10C09DA1-DE6B-4B24-846C-63ABFB9CE6A3}" destId="{A8ABBE06-260B-437F-BAC7-84179570F1CC}" srcOrd="0" destOrd="0" presId="urn:microsoft.com/office/officeart/2005/8/layout/vList3"/>
    <dgm:cxn modelId="{03C64BF0-9003-4A3C-9EF5-61C61E0DD16E}" type="presParOf" srcId="{10C09DA1-DE6B-4B24-846C-63ABFB9CE6A3}" destId="{65489BDA-9530-415D-A3D3-C39837B7F7E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CFB43A-717F-4981-B77E-72AB6C6CE39E}" type="doc">
      <dgm:prSet loTypeId="urn:microsoft.com/office/officeart/2005/8/layout/vList3" loCatId="list" qsTypeId="urn:microsoft.com/office/officeart/2005/8/quickstyle/simple1" qsCatId="simple" csTypeId="urn:microsoft.com/office/officeart/2005/8/colors/accent1_2" csCatId="accent1" phldr="1"/>
      <dgm:spPr/>
    </dgm:pt>
    <dgm:pt modelId="{C2B7DFF0-351F-4193-8752-696E3D751789}">
      <dgm:prSet phldrT="[Metin]"/>
      <dgm:spPr/>
      <dgm:t>
        <a:bodyPr/>
        <a:lstStyle/>
        <a:p>
          <a:r>
            <a:rPr lang="en-US" noProof="0" dirty="0" smtClean="0"/>
            <a:t>Multilayer Perceptron (MLP)</a:t>
          </a:r>
          <a:endParaRPr lang="en-US" noProof="0" dirty="0"/>
        </a:p>
      </dgm:t>
    </dgm:pt>
    <dgm:pt modelId="{4D361B96-1FF6-4B22-A2CA-E731C8E2AB6A}" type="parTrans" cxnId="{4EF0350C-5821-477D-8EB7-FBDDE57D98D6}">
      <dgm:prSet/>
      <dgm:spPr/>
      <dgm:t>
        <a:bodyPr/>
        <a:lstStyle/>
        <a:p>
          <a:endParaRPr lang="en-US"/>
        </a:p>
      </dgm:t>
    </dgm:pt>
    <dgm:pt modelId="{A2FEF96C-DA86-4F14-8C54-C5F49ED18868}" type="sibTrans" cxnId="{4EF0350C-5821-477D-8EB7-FBDDE57D98D6}">
      <dgm:prSet/>
      <dgm:spPr/>
      <dgm:t>
        <a:bodyPr/>
        <a:lstStyle/>
        <a:p>
          <a:endParaRPr lang="en-US"/>
        </a:p>
      </dgm:t>
    </dgm:pt>
    <dgm:pt modelId="{2474E7FE-6A4F-4D90-BF85-024D9AF059EE}">
      <dgm:prSet phldrT="[Metin]"/>
      <dgm:spPr/>
      <dgm:t>
        <a:bodyPr/>
        <a:lstStyle/>
        <a:p>
          <a:r>
            <a:rPr lang="en-US" noProof="0" dirty="0" smtClean="0"/>
            <a:t>Support Vector Machines</a:t>
          </a:r>
          <a:endParaRPr lang="en-US" noProof="0" dirty="0"/>
        </a:p>
      </dgm:t>
    </dgm:pt>
    <dgm:pt modelId="{628F0BE8-061E-41CE-95A6-6D0854E27EBD}" type="parTrans" cxnId="{4CCFABEB-782B-4C51-848D-643223D75FB7}">
      <dgm:prSet/>
      <dgm:spPr/>
      <dgm:t>
        <a:bodyPr/>
        <a:lstStyle/>
        <a:p>
          <a:endParaRPr lang="en-US"/>
        </a:p>
      </dgm:t>
    </dgm:pt>
    <dgm:pt modelId="{E162AB65-2E60-4037-B8E7-9B2D62B8B7EA}" type="sibTrans" cxnId="{4CCFABEB-782B-4C51-848D-643223D75FB7}">
      <dgm:prSet/>
      <dgm:spPr/>
      <dgm:t>
        <a:bodyPr/>
        <a:lstStyle/>
        <a:p>
          <a:endParaRPr lang="en-US"/>
        </a:p>
      </dgm:t>
    </dgm:pt>
    <dgm:pt modelId="{F853B8D9-242E-4C7E-9216-896D04B16EBC}">
      <dgm:prSet phldrT="[Metin]"/>
      <dgm:spPr/>
      <dgm:t>
        <a:bodyPr/>
        <a:lstStyle/>
        <a:p>
          <a:r>
            <a:rPr lang="en-US" noProof="0" dirty="0" smtClean="0"/>
            <a:t>Elman Type Recurrent ANN</a:t>
          </a:r>
          <a:endParaRPr lang="en-US" noProof="0" dirty="0"/>
        </a:p>
      </dgm:t>
    </dgm:pt>
    <dgm:pt modelId="{8D4D342F-FF10-44EC-B21B-67AB4FAE784C}" type="parTrans" cxnId="{A7586B4C-9A86-435D-8C5D-0FF125607906}">
      <dgm:prSet/>
      <dgm:spPr/>
      <dgm:t>
        <a:bodyPr/>
        <a:lstStyle/>
        <a:p>
          <a:endParaRPr lang="en-US"/>
        </a:p>
      </dgm:t>
    </dgm:pt>
    <dgm:pt modelId="{956E4197-BEEF-4C99-925F-4B1E17155730}" type="sibTrans" cxnId="{A7586B4C-9A86-435D-8C5D-0FF125607906}">
      <dgm:prSet/>
      <dgm:spPr/>
      <dgm:t>
        <a:bodyPr/>
        <a:lstStyle/>
        <a:p>
          <a:endParaRPr lang="en-US"/>
        </a:p>
      </dgm:t>
    </dgm:pt>
    <dgm:pt modelId="{234AB5E7-D765-4595-8BED-68AA7FA36053}">
      <dgm:prSet phldrT="[Metin]"/>
      <dgm:spPr/>
      <dgm:t>
        <a:bodyPr/>
        <a:lstStyle/>
        <a:p>
          <a:r>
            <a:rPr lang="en-US" noProof="0" dirty="0" smtClean="0"/>
            <a:t>Jordan Type Recurrent ANN</a:t>
          </a:r>
          <a:endParaRPr lang="en-US" noProof="0" dirty="0"/>
        </a:p>
      </dgm:t>
    </dgm:pt>
    <dgm:pt modelId="{46104DFD-DC6D-43A4-9089-7A0D854633AB}" type="parTrans" cxnId="{CA974C6C-1EF2-452B-8B63-B36615EF5126}">
      <dgm:prSet/>
      <dgm:spPr/>
      <dgm:t>
        <a:bodyPr/>
        <a:lstStyle/>
        <a:p>
          <a:endParaRPr lang="en-US"/>
        </a:p>
      </dgm:t>
    </dgm:pt>
    <dgm:pt modelId="{B67EFA8F-6593-4DF8-A07E-9769AB10402D}" type="sibTrans" cxnId="{CA974C6C-1EF2-452B-8B63-B36615EF5126}">
      <dgm:prSet/>
      <dgm:spPr/>
      <dgm:t>
        <a:bodyPr/>
        <a:lstStyle/>
        <a:p>
          <a:endParaRPr lang="en-US"/>
        </a:p>
      </dgm:t>
    </dgm:pt>
    <dgm:pt modelId="{78622CE7-7385-4915-9FB4-D40C6CA288B9}">
      <dgm:prSet phldrT="[Metin]"/>
      <dgm:spPr/>
      <dgm:t>
        <a:bodyPr/>
        <a:lstStyle/>
        <a:p>
          <a:r>
            <a:rPr lang="en-US" noProof="0" dirty="0" smtClean="0"/>
            <a:t>Radial Basis ANN</a:t>
          </a:r>
          <a:endParaRPr lang="en-US" noProof="0" dirty="0"/>
        </a:p>
      </dgm:t>
    </dgm:pt>
    <dgm:pt modelId="{AA87E1EA-61BA-4095-B8E7-777CDD6DF587}" type="parTrans" cxnId="{E6D13F64-C8A2-4BF4-8AFB-66F7A0442520}">
      <dgm:prSet/>
      <dgm:spPr/>
      <dgm:t>
        <a:bodyPr/>
        <a:lstStyle/>
        <a:p>
          <a:endParaRPr lang="en-US"/>
        </a:p>
      </dgm:t>
    </dgm:pt>
    <dgm:pt modelId="{C183D4D0-9CB1-4061-B7CD-6A9BEABC0F2B}" type="sibTrans" cxnId="{E6D13F64-C8A2-4BF4-8AFB-66F7A0442520}">
      <dgm:prSet/>
      <dgm:spPr/>
      <dgm:t>
        <a:bodyPr/>
        <a:lstStyle/>
        <a:p>
          <a:endParaRPr lang="en-US"/>
        </a:p>
      </dgm:t>
    </dgm:pt>
    <dgm:pt modelId="{899AB850-B87A-4B92-BE66-06BDAFD9B46A}" type="pres">
      <dgm:prSet presAssocID="{A4CFB43A-717F-4981-B77E-72AB6C6CE39E}" presName="linearFlow" presStyleCnt="0">
        <dgm:presLayoutVars>
          <dgm:dir/>
          <dgm:resizeHandles val="exact"/>
        </dgm:presLayoutVars>
      </dgm:prSet>
      <dgm:spPr/>
    </dgm:pt>
    <dgm:pt modelId="{D33A31DF-760D-4D5B-89BA-4780C3061C59}" type="pres">
      <dgm:prSet presAssocID="{C2B7DFF0-351F-4193-8752-696E3D751789}" presName="composite" presStyleCnt="0"/>
      <dgm:spPr/>
    </dgm:pt>
    <dgm:pt modelId="{DD025262-F289-41A0-B8E9-33DCE8C9F9A6}" type="pres">
      <dgm:prSet presAssocID="{C2B7DFF0-351F-4193-8752-696E3D751789}" presName="imgShp" presStyleLbl="fgImgPlace1" presStyleIdx="0" presStyleCnt="5"/>
      <dgm:spPr/>
    </dgm:pt>
    <dgm:pt modelId="{68E5478E-F5EE-40F3-A30D-455BFA03D994}" type="pres">
      <dgm:prSet presAssocID="{C2B7DFF0-351F-4193-8752-696E3D751789}" presName="txShp" presStyleLbl="node1" presStyleIdx="0" presStyleCnt="5">
        <dgm:presLayoutVars>
          <dgm:bulletEnabled val="1"/>
        </dgm:presLayoutVars>
      </dgm:prSet>
      <dgm:spPr/>
      <dgm:t>
        <a:bodyPr/>
        <a:lstStyle/>
        <a:p>
          <a:endParaRPr lang="en-US"/>
        </a:p>
      </dgm:t>
    </dgm:pt>
    <dgm:pt modelId="{48A810F2-F4A1-4716-AB9C-24BE37C80D45}" type="pres">
      <dgm:prSet presAssocID="{A2FEF96C-DA86-4F14-8C54-C5F49ED18868}" presName="spacing" presStyleCnt="0"/>
      <dgm:spPr/>
    </dgm:pt>
    <dgm:pt modelId="{036432AE-4083-4DE3-B858-5D7B2FFF4692}" type="pres">
      <dgm:prSet presAssocID="{2474E7FE-6A4F-4D90-BF85-024D9AF059EE}" presName="composite" presStyleCnt="0"/>
      <dgm:spPr/>
    </dgm:pt>
    <dgm:pt modelId="{BD845BC1-A6BB-4EA9-80C4-743A4F5604D7}" type="pres">
      <dgm:prSet presAssocID="{2474E7FE-6A4F-4D90-BF85-024D9AF059EE}" presName="imgShp" presStyleLbl="fgImgPlace1" presStyleIdx="1" presStyleCnt="5"/>
      <dgm:spPr/>
    </dgm:pt>
    <dgm:pt modelId="{9C2372A7-3FDB-4147-ABE4-8DB933D61B40}" type="pres">
      <dgm:prSet presAssocID="{2474E7FE-6A4F-4D90-BF85-024D9AF059EE}" presName="txShp" presStyleLbl="node1" presStyleIdx="1" presStyleCnt="5">
        <dgm:presLayoutVars>
          <dgm:bulletEnabled val="1"/>
        </dgm:presLayoutVars>
      </dgm:prSet>
      <dgm:spPr/>
      <dgm:t>
        <a:bodyPr/>
        <a:lstStyle/>
        <a:p>
          <a:endParaRPr lang="en-US"/>
        </a:p>
      </dgm:t>
    </dgm:pt>
    <dgm:pt modelId="{FD123A56-A0F2-4443-ADF0-453818A9C2BD}" type="pres">
      <dgm:prSet presAssocID="{E162AB65-2E60-4037-B8E7-9B2D62B8B7EA}" presName="spacing" presStyleCnt="0"/>
      <dgm:spPr/>
    </dgm:pt>
    <dgm:pt modelId="{10C09DA1-DE6B-4B24-846C-63ABFB9CE6A3}" type="pres">
      <dgm:prSet presAssocID="{F853B8D9-242E-4C7E-9216-896D04B16EBC}" presName="composite" presStyleCnt="0"/>
      <dgm:spPr/>
    </dgm:pt>
    <dgm:pt modelId="{A8ABBE06-260B-437F-BAC7-84179570F1CC}" type="pres">
      <dgm:prSet presAssocID="{F853B8D9-242E-4C7E-9216-896D04B16EBC}" presName="imgShp" presStyleLbl="fgImgPlace1" presStyleIdx="2" presStyleCnt="5"/>
      <dgm:spPr/>
    </dgm:pt>
    <dgm:pt modelId="{65489BDA-9530-415D-A3D3-C39837B7F7EF}" type="pres">
      <dgm:prSet presAssocID="{F853B8D9-242E-4C7E-9216-896D04B16EBC}" presName="txShp" presStyleLbl="node1" presStyleIdx="2" presStyleCnt="5">
        <dgm:presLayoutVars>
          <dgm:bulletEnabled val="1"/>
        </dgm:presLayoutVars>
      </dgm:prSet>
      <dgm:spPr/>
      <dgm:t>
        <a:bodyPr/>
        <a:lstStyle/>
        <a:p>
          <a:endParaRPr lang="en-US"/>
        </a:p>
      </dgm:t>
    </dgm:pt>
    <dgm:pt modelId="{F2C3D05C-4F4A-4590-9CF0-BD154BB1D773}" type="pres">
      <dgm:prSet presAssocID="{956E4197-BEEF-4C99-925F-4B1E17155730}" presName="spacing" presStyleCnt="0"/>
      <dgm:spPr/>
    </dgm:pt>
    <dgm:pt modelId="{2EAED0BA-62F8-4E1A-8038-D1BEECD33C68}" type="pres">
      <dgm:prSet presAssocID="{234AB5E7-D765-4595-8BED-68AA7FA36053}" presName="composite" presStyleCnt="0"/>
      <dgm:spPr/>
    </dgm:pt>
    <dgm:pt modelId="{66986BDF-58C5-45B3-BEE4-16C52508CC30}" type="pres">
      <dgm:prSet presAssocID="{234AB5E7-D765-4595-8BED-68AA7FA36053}" presName="imgShp" presStyleLbl="fgImgPlace1" presStyleIdx="3" presStyleCnt="5"/>
      <dgm:spPr/>
    </dgm:pt>
    <dgm:pt modelId="{BCA25173-0644-4122-B10B-63038FD65CC5}" type="pres">
      <dgm:prSet presAssocID="{234AB5E7-D765-4595-8BED-68AA7FA36053}" presName="txShp" presStyleLbl="node1" presStyleIdx="3" presStyleCnt="5">
        <dgm:presLayoutVars>
          <dgm:bulletEnabled val="1"/>
        </dgm:presLayoutVars>
      </dgm:prSet>
      <dgm:spPr/>
      <dgm:t>
        <a:bodyPr/>
        <a:lstStyle/>
        <a:p>
          <a:endParaRPr lang="en-US"/>
        </a:p>
      </dgm:t>
    </dgm:pt>
    <dgm:pt modelId="{63F2F29C-CA58-432A-B38A-382157BDEC55}" type="pres">
      <dgm:prSet presAssocID="{B67EFA8F-6593-4DF8-A07E-9769AB10402D}" presName="spacing" presStyleCnt="0"/>
      <dgm:spPr/>
    </dgm:pt>
    <dgm:pt modelId="{E338E9F1-73BA-4DF0-AEED-62DD259F0C3F}" type="pres">
      <dgm:prSet presAssocID="{78622CE7-7385-4915-9FB4-D40C6CA288B9}" presName="composite" presStyleCnt="0"/>
      <dgm:spPr/>
    </dgm:pt>
    <dgm:pt modelId="{D048A7F7-9074-447B-B489-C5BEC3B09BD4}" type="pres">
      <dgm:prSet presAssocID="{78622CE7-7385-4915-9FB4-D40C6CA288B9}" presName="imgShp" presStyleLbl="fgImgPlace1" presStyleIdx="4" presStyleCnt="5"/>
      <dgm:spPr/>
    </dgm:pt>
    <dgm:pt modelId="{07454479-DDC5-41DC-BF44-9CC59E17CCE2}" type="pres">
      <dgm:prSet presAssocID="{78622CE7-7385-4915-9FB4-D40C6CA288B9}" presName="txShp" presStyleLbl="node1" presStyleIdx="4" presStyleCnt="5">
        <dgm:presLayoutVars>
          <dgm:bulletEnabled val="1"/>
        </dgm:presLayoutVars>
      </dgm:prSet>
      <dgm:spPr/>
      <dgm:t>
        <a:bodyPr/>
        <a:lstStyle/>
        <a:p>
          <a:endParaRPr lang="en-US"/>
        </a:p>
      </dgm:t>
    </dgm:pt>
  </dgm:ptLst>
  <dgm:cxnLst>
    <dgm:cxn modelId="{E6D13F64-C8A2-4BF4-8AFB-66F7A0442520}" srcId="{A4CFB43A-717F-4981-B77E-72AB6C6CE39E}" destId="{78622CE7-7385-4915-9FB4-D40C6CA288B9}" srcOrd="4" destOrd="0" parTransId="{AA87E1EA-61BA-4095-B8E7-777CDD6DF587}" sibTransId="{C183D4D0-9CB1-4061-B7CD-6A9BEABC0F2B}"/>
    <dgm:cxn modelId="{45B9A99D-9289-4E9E-8F58-05713CE101CB}" type="presOf" srcId="{F853B8D9-242E-4C7E-9216-896D04B16EBC}" destId="{65489BDA-9530-415D-A3D3-C39837B7F7EF}" srcOrd="0" destOrd="0" presId="urn:microsoft.com/office/officeart/2005/8/layout/vList3"/>
    <dgm:cxn modelId="{49E0AF84-B855-4FB7-B0D6-1E25A03A8A36}" type="presOf" srcId="{234AB5E7-D765-4595-8BED-68AA7FA36053}" destId="{BCA25173-0644-4122-B10B-63038FD65CC5}" srcOrd="0" destOrd="0" presId="urn:microsoft.com/office/officeart/2005/8/layout/vList3"/>
    <dgm:cxn modelId="{CA974C6C-1EF2-452B-8B63-B36615EF5126}" srcId="{A4CFB43A-717F-4981-B77E-72AB6C6CE39E}" destId="{234AB5E7-D765-4595-8BED-68AA7FA36053}" srcOrd="3" destOrd="0" parTransId="{46104DFD-DC6D-43A4-9089-7A0D854633AB}" sibTransId="{B67EFA8F-6593-4DF8-A07E-9769AB10402D}"/>
    <dgm:cxn modelId="{B760A73C-621E-4D66-ACF5-3CC9FE8D32F4}" type="presOf" srcId="{C2B7DFF0-351F-4193-8752-696E3D751789}" destId="{68E5478E-F5EE-40F3-A30D-455BFA03D994}" srcOrd="0" destOrd="0" presId="urn:microsoft.com/office/officeart/2005/8/layout/vList3"/>
    <dgm:cxn modelId="{4EF0350C-5821-477D-8EB7-FBDDE57D98D6}" srcId="{A4CFB43A-717F-4981-B77E-72AB6C6CE39E}" destId="{C2B7DFF0-351F-4193-8752-696E3D751789}" srcOrd="0" destOrd="0" parTransId="{4D361B96-1FF6-4B22-A2CA-E731C8E2AB6A}" sibTransId="{A2FEF96C-DA86-4F14-8C54-C5F49ED18868}"/>
    <dgm:cxn modelId="{4CCFABEB-782B-4C51-848D-643223D75FB7}" srcId="{A4CFB43A-717F-4981-B77E-72AB6C6CE39E}" destId="{2474E7FE-6A4F-4D90-BF85-024D9AF059EE}" srcOrd="1" destOrd="0" parTransId="{628F0BE8-061E-41CE-95A6-6D0854E27EBD}" sibTransId="{E162AB65-2E60-4037-B8E7-9B2D62B8B7EA}"/>
    <dgm:cxn modelId="{5FD48906-0244-46DB-8DE6-6515691DEC11}" type="presOf" srcId="{78622CE7-7385-4915-9FB4-D40C6CA288B9}" destId="{07454479-DDC5-41DC-BF44-9CC59E17CCE2}" srcOrd="0" destOrd="0" presId="urn:microsoft.com/office/officeart/2005/8/layout/vList3"/>
    <dgm:cxn modelId="{A7586B4C-9A86-435D-8C5D-0FF125607906}" srcId="{A4CFB43A-717F-4981-B77E-72AB6C6CE39E}" destId="{F853B8D9-242E-4C7E-9216-896D04B16EBC}" srcOrd="2" destOrd="0" parTransId="{8D4D342F-FF10-44EC-B21B-67AB4FAE784C}" sibTransId="{956E4197-BEEF-4C99-925F-4B1E17155730}"/>
    <dgm:cxn modelId="{9CF5394F-FD52-45EB-AB1B-7BBA944A9A9C}" type="presOf" srcId="{A4CFB43A-717F-4981-B77E-72AB6C6CE39E}" destId="{899AB850-B87A-4B92-BE66-06BDAFD9B46A}" srcOrd="0" destOrd="0" presId="urn:microsoft.com/office/officeart/2005/8/layout/vList3"/>
    <dgm:cxn modelId="{34F82CC7-43EC-468D-A8C8-E5D19BF720F4}" type="presOf" srcId="{2474E7FE-6A4F-4D90-BF85-024D9AF059EE}" destId="{9C2372A7-3FDB-4147-ABE4-8DB933D61B40}" srcOrd="0" destOrd="0" presId="urn:microsoft.com/office/officeart/2005/8/layout/vList3"/>
    <dgm:cxn modelId="{366D1C0D-D3EE-47DE-876F-81C1C21CE06E}" type="presParOf" srcId="{899AB850-B87A-4B92-BE66-06BDAFD9B46A}" destId="{D33A31DF-760D-4D5B-89BA-4780C3061C59}" srcOrd="0" destOrd="0" presId="urn:microsoft.com/office/officeart/2005/8/layout/vList3"/>
    <dgm:cxn modelId="{35838CF6-71A9-4D23-A26B-F1525BCC5BE7}" type="presParOf" srcId="{D33A31DF-760D-4D5B-89BA-4780C3061C59}" destId="{DD025262-F289-41A0-B8E9-33DCE8C9F9A6}" srcOrd="0" destOrd="0" presId="urn:microsoft.com/office/officeart/2005/8/layout/vList3"/>
    <dgm:cxn modelId="{3F4BD8F7-EA47-4F45-800D-24B792979597}" type="presParOf" srcId="{D33A31DF-760D-4D5B-89BA-4780C3061C59}" destId="{68E5478E-F5EE-40F3-A30D-455BFA03D994}" srcOrd="1" destOrd="0" presId="urn:microsoft.com/office/officeart/2005/8/layout/vList3"/>
    <dgm:cxn modelId="{12501CAE-1022-499D-A865-EA3BE312A074}" type="presParOf" srcId="{899AB850-B87A-4B92-BE66-06BDAFD9B46A}" destId="{48A810F2-F4A1-4716-AB9C-24BE37C80D45}" srcOrd="1" destOrd="0" presId="urn:microsoft.com/office/officeart/2005/8/layout/vList3"/>
    <dgm:cxn modelId="{B10A4EE2-9014-436F-84C1-8A0CE861EE3C}" type="presParOf" srcId="{899AB850-B87A-4B92-BE66-06BDAFD9B46A}" destId="{036432AE-4083-4DE3-B858-5D7B2FFF4692}" srcOrd="2" destOrd="0" presId="urn:microsoft.com/office/officeart/2005/8/layout/vList3"/>
    <dgm:cxn modelId="{221E23F1-ABEB-46E3-971B-E37E4EEE9250}" type="presParOf" srcId="{036432AE-4083-4DE3-B858-5D7B2FFF4692}" destId="{BD845BC1-A6BB-4EA9-80C4-743A4F5604D7}" srcOrd="0" destOrd="0" presId="urn:microsoft.com/office/officeart/2005/8/layout/vList3"/>
    <dgm:cxn modelId="{BE5DEBD1-F41B-4E83-964D-3DF71CE99BA5}" type="presParOf" srcId="{036432AE-4083-4DE3-B858-5D7B2FFF4692}" destId="{9C2372A7-3FDB-4147-ABE4-8DB933D61B40}" srcOrd="1" destOrd="0" presId="urn:microsoft.com/office/officeart/2005/8/layout/vList3"/>
    <dgm:cxn modelId="{448C43F8-378B-41A5-946E-3E04D94323EA}" type="presParOf" srcId="{899AB850-B87A-4B92-BE66-06BDAFD9B46A}" destId="{FD123A56-A0F2-4443-ADF0-453818A9C2BD}" srcOrd="3" destOrd="0" presId="urn:microsoft.com/office/officeart/2005/8/layout/vList3"/>
    <dgm:cxn modelId="{9E73EF70-8511-4690-982D-772A27E3932B}" type="presParOf" srcId="{899AB850-B87A-4B92-BE66-06BDAFD9B46A}" destId="{10C09DA1-DE6B-4B24-846C-63ABFB9CE6A3}" srcOrd="4" destOrd="0" presId="urn:microsoft.com/office/officeart/2005/8/layout/vList3"/>
    <dgm:cxn modelId="{7AE5DB61-93A7-472D-88F5-8ECCD4DBD2DB}" type="presParOf" srcId="{10C09DA1-DE6B-4B24-846C-63ABFB9CE6A3}" destId="{A8ABBE06-260B-437F-BAC7-84179570F1CC}" srcOrd="0" destOrd="0" presId="urn:microsoft.com/office/officeart/2005/8/layout/vList3"/>
    <dgm:cxn modelId="{0EC31043-28BD-4156-B9AE-E9A3E70011C0}" type="presParOf" srcId="{10C09DA1-DE6B-4B24-846C-63ABFB9CE6A3}" destId="{65489BDA-9530-415D-A3D3-C39837B7F7EF}" srcOrd="1" destOrd="0" presId="urn:microsoft.com/office/officeart/2005/8/layout/vList3"/>
    <dgm:cxn modelId="{8C720157-A87A-4CC5-B3A4-9ECEBB3BF797}" type="presParOf" srcId="{899AB850-B87A-4B92-BE66-06BDAFD9B46A}" destId="{F2C3D05C-4F4A-4590-9CF0-BD154BB1D773}" srcOrd="5" destOrd="0" presId="urn:microsoft.com/office/officeart/2005/8/layout/vList3"/>
    <dgm:cxn modelId="{1FCEEC7D-B25C-4212-AE8D-9BB080D18072}" type="presParOf" srcId="{899AB850-B87A-4B92-BE66-06BDAFD9B46A}" destId="{2EAED0BA-62F8-4E1A-8038-D1BEECD33C68}" srcOrd="6" destOrd="0" presId="urn:microsoft.com/office/officeart/2005/8/layout/vList3"/>
    <dgm:cxn modelId="{33D042F6-84C9-4DD7-9EF9-35183BD7D456}" type="presParOf" srcId="{2EAED0BA-62F8-4E1A-8038-D1BEECD33C68}" destId="{66986BDF-58C5-45B3-BEE4-16C52508CC30}" srcOrd="0" destOrd="0" presId="urn:microsoft.com/office/officeart/2005/8/layout/vList3"/>
    <dgm:cxn modelId="{D71198D5-B913-433B-94D0-FD9E266F71F6}" type="presParOf" srcId="{2EAED0BA-62F8-4E1A-8038-D1BEECD33C68}" destId="{BCA25173-0644-4122-B10B-63038FD65CC5}" srcOrd="1" destOrd="0" presId="urn:microsoft.com/office/officeart/2005/8/layout/vList3"/>
    <dgm:cxn modelId="{52D31B68-804A-4461-99A3-E89C2527A01F}" type="presParOf" srcId="{899AB850-B87A-4B92-BE66-06BDAFD9B46A}" destId="{63F2F29C-CA58-432A-B38A-382157BDEC55}" srcOrd="7" destOrd="0" presId="urn:microsoft.com/office/officeart/2005/8/layout/vList3"/>
    <dgm:cxn modelId="{ABE8C345-8A43-4B8C-9547-B0ABEA12A6AF}" type="presParOf" srcId="{899AB850-B87A-4B92-BE66-06BDAFD9B46A}" destId="{E338E9F1-73BA-4DF0-AEED-62DD259F0C3F}" srcOrd="8" destOrd="0" presId="urn:microsoft.com/office/officeart/2005/8/layout/vList3"/>
    <dgm:cxn modelId="{3AA8B633-74AA-4043-AE79-0AAE22864F6B}" type="presParOf" srcId="{E338E9F1-73BA-4DF0-AEED-62DD259F0C3F}" destId="{D048A7F7-9074-447B-B489-C5BEC3B09BD4}" srcOrd="0" destOrd="0" presId="urn:microsoft.com/office/officeart/2005/8/layout/vList3"/>
    <dgm:cxn modelId="{941BD606-BABD-4489-9153-AF9F6920A4A8}" type="presParOf" srcId="{E338E9F1-73BA-4DF0-AEED-62DD259F0C3F}" destId="{07454479-DDC5-41DC-BF44-9CC59E17CCE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36F72B-B5B0-4E45-98FA-6266E6BB521F}"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924AA957-0692-43F9-9343-08A5D7854D99}">
      <dgm:prSet phldrT="[Metin]"/>
      <dgm:spPr/>
      <dgm:t>
        <a:bodyPr/>
        <a:lstStyle/>
        <a:p>
          <a:r>
            <a:rPr lang="en-US" noProof="0" dirty="0" smtClean="0"/>
            <a:t>Modified PSO</a:t>
          </a:r>
          <a:endParaRPr lang="en-US" noProof="0" dirty="0"/>
        </a:p>
      </dgm:t>
    </dgm:pt>
    <dgm:pt modelId="{6BB2494F-B4E3-42ED-AD02-E1040FBBF31D}" type="parTrans" cxnId="{B08AEBDC-8075-4979-A5FC-617A9BE8FE66}">
      <dgm:prSet/>
      <dgm:spPr/>
      <dgm:t>
        <a:bodyPr/>
        <a:lstStyle/>
        <a:p>
          <a:endParaRPr lang="en-US"/>
        </a:p>
      </dgm:t>
    </dgm:pt>
    <dgm:pt modelId="{A61F60EC-8418-453F-AD24-63C0F5769681}" type="sibTrans" cxnId="{B08AEBDC-8075-4979-A5FC-617A9BE8FE66}">
      <dgm:prSet/>
      <dgm:spPr/>
      <dgm:t>
        <a:bodyPr/>
        <a:lstStyle/>
        <a:p>
          <a:endParaRPr lang="en-US"/>
        </a:p>
      </dgm:t>
    </dgm:pt>
    <dgm:pt modelId="{EBDBF3CC-7CDC-4AEB-8821-93775EF097E3}">
      <dgm:prSet phldrT="[Metin]"/>
      <dgm:spPr/>
      <dgm:t>
        <a:bodyPr/>
        <a:lstStyle/>
        <a:p>
          <a:r>
            <a:rPr lang="en-US" noProof="0" dirty="0" smtClean="0">
              <a:latin typeface="Times New Roman" panose="02020603050405020304" pitchFamily="18" charset="0"/>
              <a:cs typeface="Times New Roman" panose="02020603050405020304" pitchFamily="18" charset="0"/>
            </a:rPr>
            <a:t>Dynamic inertia weights</a:t>
          </a:r>
          <a:endParaRPr lang="en-US" noProof="0" dirty="0">
            <a:latin typeface="Times New Roman" panose="02020603050405020304" pitchFamily="18" charset="0"/>
            <a:cs typeface="Times New Roman" panose="02020603050405020304" pitchFamily="18" charset="0"/>
          </a:endParaRPr>
        </a:p>
      </dgm:t>
    </dgm:pt>
    <dgm:pt modelId="{1D845C95-A32A-4E3B-A12C-E4FD06AC69DC}" type="parTrans" cxnId="{05F42047-237A-43CB-A207-72B41B90619B}">
      <dgm:prSet/>
      <dgm:spPr/>
      <dgm:t>
        <a:bodyPr/>
        <a:lstStyle/>
        <a:p>
          <a:endParaRPr lang="en-US"/>
        </a:p>
      </dgm:t>
    </dgm:pt>
    <dgm:pt modelId="{72892C49-EEC0-466F-89F2-B546F0FAB6F5}" type="sibTrans" cxnId="{05F42047-237A-43CB-A207-72B41B90619B}">
      <dgm:prSet/>
      <dgm:spPr/>
      <dgm:t>
        <a:bodyPr/>
        <a:lstStyle/>
        <a:p>
          <a:endParaRPr lang="en-US"/>
        </a:p>
      </dgm:t>
    </dgm:pt>
    <dgm:pt modelId="{B7AB0E87-3366-45AF-B679-93DB68AE4F22}">
      <dgm:prSet phldrT="[Metin]"/>
      <dgm:spPr/>
      <dgm:t>
        <a:bodyPr/>
        <a:lstStyle/>
        <a:p>
          <a:r>
            <a:rPr lang="en-US" noProof="0" dirty="0" smtClean="0"/>
            <a:t>Restarting strategy</a:t>
          </a:r>
          <a:endParaRPr lang="en-US" noProof="0" dirty="0"/>
        </a:p>
      </dgm:t>
    </dgm:pt>
    <dgm:pt modelId="{A62BAEB8-A5E9-45EA-970B-7169C201D32D}" type="parTrans" cxnId="{3ECD0A95-0F7E-43F7-BC59-D6EA47B17197}">
      <dgm:prSet/>
      <dgm:spPr/>
      <dgm:t>
        <a:bodyPr/>
        <a:lstStyle/>
        <a:p>
          <a:endParaRPr lang="en-US"/>
        </a:p>
      </dgm:t>
    </dgm:pt>
    <dgm:pt modelId="{4D62DF34-192C-46FF-998F-6FDC9D3A5629}" type="sibTrans" cxnId="{3ECD0A95-0F7E-43F7-BC59-D6EA47B17197}">
      <dgm:prSet/>
      <dgm:spPr/>
      <dgm:t>
        <a:bodyPr/>
        <a:lstStyle/>
        <a:p>
          <a:endParaRPr lang="en-US"/>
        </a:p>
      </dgm:t>
    </dgm:pt>
    <dgm:pt modelId="{7B26634E-1F19-4813-94A5-D2EAECB97F7D}">
      <dgm:prSet phldrT="[Metin]"/>
      <dgm:spPr/>
      <dgm:t>
        <a:bodyPr/>
        <a:lstStyle/>
        <a:p>
          <a:r>
            <a:rPr lang="en-US" noProof="0" dirty="0" smtClean="0"/>
            <a:t>Every </a:t>
          </a:r>
          <a:r>
            <a:rPr lang="tr-TR" noProof="0" dirty="0" smtClean="0"/>
            <a:t>100</a:t>
          </a:r>
          <a:r>
            <a:rPr lang="en-US" noProof="0" dirty="0" smtClean="0"/>
            <a:t> iteration, new initialization for weights and biases</a:t>
          </a:r>
          <a:endParaRPr lang="en-US" noProof="0" dirty="0"/>
        </a:p>
      </dgm:t>
    </dgm:pt>
    <dgm:pt modelId="{4E5ACD06-3E2B-44F3-8AA2-C56FD61EB5A9}" type="parTrans" cxnId="{9F71C582-047E-400C-8831-1A651AC33519}">
      <dgm:prSet/>
      <dgm:spPr/>
      <dgm:t>
        <a:bodyPr/>
        <a:lstStyle/>
        <a:p>
          <a:endParaRPr lang="en-US"/>
        </a:p>
      </dgm:t>
    </dgm:pt>
    <dgm:pt modelId="{0B32CC92-E9E9-4F55-9F38-7C1D860D2907}" type="sibTrans" cxnId="{9F71C582-047E-400C-8831-1A651AC33519}">
      <dgm:prSet/>
      <dgm:spPr/>
      <dgm:t>
        <a:bodyPr/>
        <a:lstStyle/>
        <a:p>
          <a:endParaRPr lang="en-US"/>
        </a:p>
      </dgm:t>
    </dgm:pt>
    <dgm:pt modelId="{8647B51A-4E63-42D0-9AD0-0C751C58CD6E}">
      <dgm:prSet phldrT="[Metin]"/>
      <dgm:spPr/>
      <dgm:t>
        <a:bodyPr/>
        <a:lstStyle/>
        <a:p>
          <a:r>
            <a:rPr lang="en-US" noProof="0" dirty="0" smtClean="0"/>
            <a:t>Early Stopping Rule</a:t>
          </a:r>
          <a:endParaRPr lang="en-US" noProof="0" dirty="0"/>
        </a:p>
      </dgm:t>
    </dgm:pt>
    <dgm:pt modelId="{3E8492CA-3452-42B1-9F1E-E0D1F887ACA6}" type="parTrans" cxnId="{F6263483-6771-402F-AE97-55415C0BB0D8}">
      <dgm:prSet/>
      <dgm:spPr/>
      <dgm:t>
        <a:bodyPr/>
        <a:lstStyle/>
        <a:p>
          <a:endParaRPr lang="en-US"/>
        </a:p>
      </dgm:t>
    </dgm:pt>
    <dgm:pt modelId="{6BD8B8B7-20F2-4025-A9EA-B35568205C1E}" type="sibTrans" cxnId="{F6263483-6771-402F-AE97-55415C0BB0D8}">
      <dgm:prSet/>
      <dgm:spPr/>
      <dgm:t>
        <a:bodyPr/>
        <a:lstStyle/>
        <a:p>
          <a:endParaRPr lang="en-US"/>
        </a:p>
      </dgm:t>
    </dgm:pt>
    <dgm:pt modelId="{D6EB3B7E-B76D-47B7-A4EE-01D3EF91DDCE}">
      <dgm:prSet phldrT="[Metin]" custT="1"/>
      <dgm:spPr/>
      <dgm:t>
        <a:bodyPr/>
        <a:lstStyle/>
        <a:p>
          <a:r>
            <a:rPr lang="en-US" sz="2000" noProof="0" dirty="0" smtClean="0"/>
            <a:t>Successive 30 failure to update the best result</a:t>
          </a:r>
          <a:endParaRPr lang="en-US" sz="2000" noProof="0" dirty="0"/>
        </a:p>
      </dgm:t>
    </dgm:pt>
    <dgm:pt modelId="{D213B930-241B-41CE-9A16-7A90475FB7B6}" type="parTrans" cxnId="{3523AFFB-0C71-4565-811D-7DF68A94187F}">
      <dgm:prSet/>
      <dgm:spPr/>
      <dgm:t>
        <a:bodyPr/>
        <a:lstStyle/>
        <a:p>
          <a:endParaRPr lang="en-US"/>
        </a:p>
      </dgm:t>
    </dgm:pt>
    <dgm:pt modelId="{26B9BA86-674A-40E9-9060-FD205EB4700C}" type="sibTrans" cxnId="{3523AFFB-0C71-4565-811D-7DF68A94187F}">
      <dgm:prSet/>
      <dgm:spPr/>
      <dgm:t>
        <a:bodyPr/>
        <a:lstStyle/>
        <a:p>
          <a:endParaRPr lang="en-US"/>
        </a:p>
      </dgm:t>
    </dgm:pt>
    <dgm:pt modelId="{584B30E1-F0D6-4EEC-8DE5-1B7B50E7A862}">
      <dgm:prSet/>
      <dgm:spPr/>
      <dgm:t>
        <a:bodyPr/>
        <a:lstStyle/>
        <a:p>
          <a:r>
            <a:rPr lang="en-US" noProof="0" dirty="0" smtClean="0">
              <a:latin typeface="Times New Roman" panose="02020603050405020304" pitchFamily="18" charset="0"/>
              <a:cs typeface="Times New Roman" panose="02020603050405020304" pitchFamily="18" charset="0"/>
            </a:rPr>
            <a:t>Dynamic social and cognitive coefficients</a:t>
          </a:r>
          <a:endParaRPr lang="en-US" noProof="0" dirty="0">
            <a:latin typeface="Times New Roman" panose="02020603050405020304" pitchFamily="18" charset="0"/>
            <a:cs typeface="Times New Roman" panose="02020603050405020304" pitchFamily="18" charset="0"/>
          </a:endParaRPr>
        </a:p>
      </dgm:t>
    </dgm:pt>
    <dgm:pt modelId="{5873EED6-1B29-4D28-91C7-93EFCC30D3E2}" type="parTrans" cxnId="{185EBEF0-F60E-4480-95BE-27090B0870E9}">
      <dgm:prSet/>
      <dgm:spPr/>
      <dgm:t>
        <a:bodyPr/>
        <a:lstStyle/>
        <a:p>
          <a:endParaRPr lang="en-US"/>
        </a:p>
      </dgm:t>
    </dgm:pt>
    <dgm:pt modelId="{6A302A99-87D4-45CD-B60C-F4D4CE7213C2}" type="sibTrans" cxnId="{185EBEF0-F60E-4480-95BE-27090B0870E9}">
      <dgm:prSet/>
      <dgm:spPr/>
      <dgm:t>
        <a:bodyPr/>
        <a:lstStyle/>
        <a:p>
          <a:endParaRPr lang="en-US"/>
        </a:p>
      </dgm:t>
    </dgm:pt>
    <dgm:pt modelId="{86AB38BA-4B99-431A-9883-E9854E81C95D}" type="pres">
      <dgm:prSet presAssocID="{8F36F72B-B5B0-4E45-98FA-6266E6BB521F}" presName="rootnode" presStyleCnt="0">
        <dgm:presLayoutVars>
          <dgm:chMax/>
          <dgm:chPref/>
          <dgm:dir/>
          <dgm:animLvl val="lvl"/>
        </dgm:presLayoutVars>
      </dgm:prSet>
      <dgm:spPr/>
      <dgm:t>
        <a:bodyPr/>
        <a:lstStyle/>
        <a:p>
          <a:endParaRPr lang="en-US"/>
        </a:p>
      </dgm:t>
    </dgm:pt>
    <dgm:pt modelId="{A1A7C6C1-39EE-4D6A-81D0-9FA27D246CC2}" type="pres">
      <dgm:prSet presAssocID="{924AA957-0692-43F9-9343-08A5D7854D99}" presName="composite" presStyleCnt="0"/>
      <dgm:spPr/>
    </dgm:pt>
    <dgm:pt modelId="{7160F330-3C8C-481C-B73B-C9012A971B74}" type="pres">
      <dgm:prSet presAssocID="{924AA957-0692-43F9-9343-08A5D7854D99}" presName="bentUpArrow1" presStyleLbl="alignImgPlace1" presStyleIdx="0" presStyleCnt="2"/>
      <dgm:spPr/>
    </dgm:pt>
    <dgm:pt modelId="{045F8C58-A73D-44C9-B267-F20C3ED939C0}" type="pres">
      <dgm:prSet presAssocID="{924AA957-0692-43F9-9343-08A5D7854D99}" presName="ParentText" presStyleLbl="node1" presStyleIdx="0" presStyleCnt="3">
        <dgm:presLayoutVars>
          <dgm:chMax val="1"/>
          <dgm:chPref val="1"/>
          <dgm:bulletEnabled val="1"/>
        </dgm:presLayoutVars>
      </dgm:prSet>
      <dgm:spPr/>
      <dgm:t>
        <a:bodyPr/>
        <a:lstStyle/>
        <a:p>
          <a:endParaRPr lang="en-US"/>
        </a:p>
      </dgm:t>
    </dgm:pt>
    <dgm:pt modelId="{0C9CE64B-1100-41E1-A9E8-65CC6CB86DB8}" type="pres">
      <dgm:prSet presAssocID="{924AA957-0692-43F9-9343-08A5D7854D99}" presName="ChildText" presStyleLbl="revTx" presStyleIdx="0" presStyleCnt="3" custScaleX="281794" custLinFactNeighborX="97539">
        <dgm:presLayoutVars>
          <dgm:chMax val="0"/>
          <dgm:chPref val="0"/>
          <dgm:bulletEnabled val="1"/>
        </dgm:presLayoutVars>
      </dgm:prSet>
      <dgm:spPr/>
      <dgm:t>
        <a:bodyPr/>
        <a:lstStyle/>
        <a:p>
          <a:endParaRPr lang="en-US"/>
        </a:p>
      </dgm:t>
    </dgm:pt>
    <dgm:pt modelId="{A426C3A0-5285-4523-A4CB-31E5BB72EA92}" type="pres">
      <dgm:prSet presAssocID="{A61F60EC-8418-453F-AD24-63C0F5769681}" presName="sibTrans" presStyleCnt="0"/>
      <dgm:spPr/>
    </dgm:pt>
    <dgm:pt modelId="{432CA5D7-C11D-44A5-B40F-5F8112A7CA37}" type="pres">
      <dgm:prSet presAssocID="{B7AB0E87-3366-45AF-B679-93DB68AE4F22}" presName="composite" presStyleCnt="0"/>
      <dgm:spPr/>
    </dgm:pt>
    <dgm:pt modelId="{437C5A05-FB46-41F3-BF5C-B0830300433D}" type="pres">
      <dgm:prSet presAssocID="{B7AB0E87-3366-45AF-B679-93DB68AE4F22}" presName="bentUpArrow1" presStyleLbl="alignImgPlace1" presStyleIdx="1" presStyleCnt="2"/>
      <dgm:spPr/>
    </dgm:pt>
    <dgm:pt modelId="{3535B0E1-335D-4CFB-B81E-35D6C29A8074}" type="pres">
      <dgm:prSet presAssocID="{B7AB0E87-3366-45AF-B679-93DB68AE4F22}" presName="ParentText" presStyleLbl="node1" presStyleIdx="1" presStyleCnt="3">
        <dgm:presLayoutVars>
          <dgm:chMax val="1"/>
          <dgm:chPref val="1"/>
          <dgm:bulletEnabled val="1"/>
        </dgm:presLayoutVars>
      </dgm:prSet>
      <dgm:spPr/>
      <dgm:t>
        <a:bodyPr/>
        <a:lstStyle/>
        <a:p>
          <a:endParaRPr lang="en-US"/>
        </a:p>
      </dgm:t>
    </dgm:pt>
    <dgm:pt modelId="{07229A14-F8FF-4CEE-B2A6-D1CDC2C91154}" type="pres">
      <dgm:prSet presAssocID="{B7AB0E87-3366-45AF-B679-93DB68AE4F22}" presName="ChildText" presStyleLbl="revTx" presStyleIdx="1" presStyleCnt="3" custScaleX="262501" custLinFactNeighborX="82195" custLinFactNeighborY="1124">
        <dgm:presLayoutVars>
          <dgm:chMax val="0"/>
          <dgm:chPref val="0"/>
          <dgm:bulletEnabled val="1"/>
        </dgm:presLayoutVars>
      </dgm:prSet>
      <dgm:spPr/>
      <dgm:t>
        <a:bodyPr/>
        <a:lstStyle/>
        <a:p>
          <a:endParaRPr lang="en-US"/>
        </a:p>
      </dgm:t>
    </dgm:pt>
    <dgm:pt modelId="{A0704A7A-7A01-4E77-98CB-5EB9911DC2CA}" type="pres">
      <dgm:prSet presAssocID="{4D62DF34-192C-46FF-998F-6FDC9D3A5629}" presName="sibTrans" presStyleCnt="0"/>
      <dgm:spPr/>
    </dgm:pt>
    <dgm:pt modelId="{CF34C8AD-87A4-4C8C-9B85-967FFD4E7EC3}" type="pres">
      <dgm:prSet presAssocID="{8647B51A-4E63-42D0-9AD0-0C751C58CD6E}" presName="composite" presStyleCnt="0"/>
      <dgm:spPr/>
    </dgm:pt>
    <dgm:pt modelId="{68E9102C-9AC3-4975-AC13-1C996372BCA0}" type="pres">
      <dgm:prSet presAssocID="{8647B51A-4E63-42D0-9AD0-0C751C58CD6E}" presName="ParentText" presStyleLbl="node1" presStyleIdx="2" presStyleCnt="3">
        <dgm:presLayoutVars>
          <dgm:chMax val="1"/>
          <dgm:chPref val="1"/>
          <dgm:bulletEnabled val="1"/>
        </dgm:presLayoutVars>
      </dgm:prSet>
      <dgm:spPr/>
      <dgm:t>
        <a:bodyPr/>
        <a:lstStyle/>
        <a:p>
          <a:endParaRPr lang="en-US"/>
        </a:p>
      </dgm:t>
    </dgm:pt>
    <dgm:pt modelId="{3BC249F5-10BF-40C9-9E7B-D3B6226CB58B}" type="pres">
      <dgm:prSet presAssocID="{8647B51A-4E63-42D0-9AD0-0C751C58CD6E}" presName="FinalChildText" presStyleLbl="revTx" presStyleIdx="2" presStyleCnt="3" custScaleX="184942" custLinFactNeighborX="48093" custLinFactNeighborY="3372">
        <dgm:presLayoutVars>
          <dgm:chMax val="0"/>
          <dgm:chPref val="0"/>
          <dgm:bulletEnabled val="1"/>
        </dgm:presLayoutVars>
      </dgm:prSet>
      <dgm:spPr/>
      <dgm:t>
        <a:bodyPr/>
        <a:lstStyle/>
        <a:p>
          <a:endParaRPr lang="en-US"/>
        </a:p>
      </dgm:t>
    </dgm:pt>
  </dgm:ptLst>
  <dgm:cxnLst>
    <dgm:cxn modelId="{05F42047-237A-43CB-A207-72B41B90619B}" srcId="{924AA957-0692-43F9-9343-08A5D7854D99}" destId="{EBDBF3CC-7CDC-4AEB-8821-93775EF097E3}" srcOrd="0" destOrd="0" parTransId="{1D845C95-A32A-4E3B-A12C-E4FD06AC69DC}" sibTransId="{72892C49-EEC0-466F-89F2-B546F0FAB6F5}"/>
    <dgm:cxn modelId="{393C4E21-F8FA-43D0-9131-76111BDEC254}" type="presOf" srcId="{EBDBF3CC-7CDC-4AEB-8821-93775EF097E3}" destId="{0C9CE64B-1100-41E1-A9E8-65CC6CB86DB8}" srcOrd="0" destOrd="0" presId="urn:microsoft.com/office/officeart/2005/8/layout/StepDownProcess"/>
    <dgm:cxn modelId="{F6263483-6771-402F-AE97-55415C0BB0D8}" srcId="{8F36F72B-B5B0-4E45-98FA-6266E6BB521F}" destId="{8647B51A-4E63-42D0-9AD0-0C751C58CD6E}" srcOrd="2" destOrd="0" parTransId="{3E8492CA-3452-42B1-9F1E-E0D1F887ACA6}" sibTransId="{6BD8B8B7-20F2-4025-A9EA-B35568205C1E}"/>
    <dgm:cxn modelId="{F6AC0B2C-37D8-456B-80B5-F3083F40D535}" type="presOf" srcId="{7B26634E-1F19-4813-94A5-D2EAECB97F7D}" destId="{07229A14-F8FF-4CEE-B2A6-D1CDC2C91154}" srcOrd="0" destOrd="0" presId="urn:microsoft.com/office/officeart/2005/8/layout/StepDownProcess"/>
    <dgm:cxn modelId="{B08AEBDC-8075-4979-A5FC-617A9BE8FE66}" srcId="{8F36F72B-B5B0-4E45-98FA-6266E6BB521F}" destId="{924AA957-0692-43F9-9343-08A5D7854D99}" srcOrd="0" destOrd="0" parTransId="{6BB2494F-B4E3-42ED-AD02-E1040FBBF31D}" sibTransId="{A61F60EC-8418-453F-AD24-63C0F5769681}"/>
    <dgm:cxn modelId="{2E6042C0-0910-42B9-A7BC-58CADE109FB6}" type="presOf" srcId="{924AA957-0692-43F9-9343-08A5D7854D99}" destId="{045F8C58-A73D-44C9-B267-F20C3ED939C0}" srcOrd="0" destOrd="0" presId="urn:microsoft.com/office/officeart/2005/8/layout/StepDownProcess"/>
    <dgm:cxn modelId="{3523AFFB-0C71-4565-811D-7DF68A94187F}" srcId="{8647B51A-4E63-42D0-9AD0-0C751C58CD6E}" destId="{D6EB3B7E-B76D-47B7-A4EE-01D3EF91DDCE}" srcOrd="0" destOrd="0" parTransId="{D213B930-241B-41CE-9A16-7A90475FB7B6}" sibTransId="{26B9BA86-674A-40E9-9060-FD205EB4700C}"/>
    <dgm:cxn modelId="{3ECD0A95-0F7E-43F7-BC59-D6EA47B17197}" srcId="{8F36F72B-B5B0-4E45-98FA-6266E6BB521F}" destId="{B7AB0E87-3366-45AF-B679-93DB68AE4F22}" srcOrd="1" destOrd="0" parTransId="{A62BAEB8-A5E9-45EA-970B-7169C201D32D}" sibTransId="{4D62DF34-192C-46FF-998F-6FDC9D3A5629}"/>
    <dgm:cxn modelId="{9F71C582-047E-400C-8831-1A651AC33519}" srcId="{B7AB0E87-3366-45AF-B679-93DB68AE4F22}" destId="{7B26634E-1F19-4813-94A5-D2EAECB97F7D}" srcOrd="0" destOrd="0" parTransId="{4E5ACD06-3E2B-44F3-8AA2-C56FD61EB5A9}" sibTransId="{0B32CC92-E9E9-4F55-9F38-7C1D860D2907}"/>
    <dgm:cxn modelId="{C9E1D94A-C347-4BD9-983B-510393BC058A}" type="presOf" srcId="{D6EB3B7E-B76D-47B7-A4EE-01D3EF91DDCE}" destId="{3BC249F5-10BF-40C9-9E7B-D3B6226CB58B}" srcOrd="0" destOrd="0" presId="urn:microsoft.com/office/officeart/2005/8/layout/StepDownProcess"/>
    <dgm:cxn modelId="{DE276035-1D8C-4EEC-A4C7-1AA9AA7EF8C7}" type="presOf" srcId="{584B30E1-F0D6-4EEC-8DE5-1B7B50E7A862}" destId="{0C9CE64B-1100-41E1-A9E8-65CC6CB86DB8}" srcOrd="0" destOrd="1" presId="urn:microsoft.com/office/officeart/2005/8/layout/StepDownProcess"/>
    <dgm:cxn modelId="{185EBEF0-F60E-4480-95BE-27090B0870E9}" srcId="{924AA957-0692-43F9-9343-08A5D7854D99}" destId="{584B30E1-F0D6-4EEC-8DE5-1B7B50E7A862}" srcOrd="1" destOrd="0" parTransId="{5873EED6-1B29-4D28-91C7-93EFCC30D3E2}" sibTransId="{6A302A99-87D4-45CD-B60C-F4D4CE7213C2}"/>
    <dgm:cxn modelId="{C0BCADCD-C151-4167-A5ED-E37F6AA5E7A0}" type="presOf" srcId="{B7AB0E87-3366-45AF-B679-93DB68AE4F22}" destId="{3535B0E1-335D-4CFB-B81E-35D6C29A8074}" srcOrd="0" destOrd="0" presId="urn:microsoft.com/office/officeart/2005/8/layout/StepDownProcess"/>
    <dgm:cxn modelId="{753CF183-C5EA-4F8B-9E38-0F18F360C599}" type="presOf" srcId="{8647B51A-4E63-42D0-9AD0-0C751C58CD6E}" destId="{68E9102C-9AC3-4975-AC13-1C996372BCA0}" srcOrd="0" destOrd="0" presId="urn:microsoft.com/office/officeart/2005/8/layout/StepDownProcess"/>
    <dgm:cxn modelId="{375FECE7-B9B0-4DC4-8AE5-88D5DC7D26D7}" type="presOf" srcId="{8F36F72B-B5B0-4E45-98FA-6266E6BB521F}" destId="{86AB38BA-4B99-431A-9883-E9854E81C95D}" srcOrd="0" destOrd="0" presId="urn:microsoft.com/office/officeart/2005/8/layout/StepDownProcess"/>
    <dgm:cxn modelId="{C2A17D61-B975-474F-B86D-CC92DF0F32F4}" type="presParOf" srcId="{86AB38BA-4B99-431A-9883-E9854E81C95D}" destId="{A1A7C6C1-39EE-4D6A-81D0-9FA27D246CC2}" srcOrd="0" destOrd="0" presId="urn:microsoft.com/office/officeart/2005/8/layout/StepDownProcess"/>
    <dgm:cxn modelId="{3B1D1CB6-4926-4D44-9AC5-3D118F83B017}" type="presParOf" srcId="{A1A7C6C1-39EE-4D6A-81D0-9FA27D246CC2}" destId="{7160F330-3C8C-481C-B73B-C9012A971B74}" srcOrd="0" destOrd="0" presId="urn:microsoft.com/office/officeart/2005/8/layout/StepDownProcess"/>
    <dgm:cxn modelId="{4F665DA9-91A7-44ED-8BFB-1827B85E6AEB}" type="presParOf" srcId="{A1A7C6C1-39EE-4D6A-81D0-9FA27D246CC2}" destId="{045F8C58-A73D-44C9-B267-F20C3ED939C0}" srcOrd="1" destOrd="0" presId="urn:microsoft.com/office/officeart/2005/8/layout/StepDownProcess"/>
    <dgm:cxn modelId="{A59F611B-EB1A-41B9-8B22-E36854BCF8C7}" type="presParOf" srcId="{A1A7C6C1-39EE-4D6A-81D0-9FA27D246CC2}" destId="{0C9CE64B-1100-41E1-A9E8-65CC6CB86DB8}" srcOrd="2" destOrd="0" presId="urn:microsoft.com/office/officeart/2005/8/layout/StepDownProcess"/>
    <dgm:cxn modelId="{B75DF51D-09AD-48D1-B8CE-650DC37A157D}" type="presParOf" srcId="{86AB38BA-4B99-431A-9883-E9854E81C95D}" destId="{A426C3A0-5285-4523-A4CB-31E5BB72EA92}" srcOrd="1" destOrd="0" presId="urn:microsoft.com/office/officeart/2005/8/layout/StepDownProcess"/>
    <dgm:cxn modelId="{24091113-F6C1-43D9-94F6-7663ADFFB7E2}" type="presParOf" srcId="{86AB38BA-4B99-431A-9883-E9854E81C95D}" destId="{432CA5D7-C11D-44A5-B40F-5F8112A7CA37}" srcOrd="2" destOrd="0" presId="urn:microsoft.com/office/officeart/2005/8/layout/StepDownProcess"/>
    <dgm:cxn modelId="{D2D96CC5-B96D-40C8-8210-72519CE70B88}" type="presParOf" srcId="{432CA5D7-C11D-44A5-B40F-5F8112A7CA37}" destId="{437C5A05-FB46-41F3-BF5C-B0830300433D}" srcOrd="0" destOrd="0" presId="urn:microsoft.com/office/officeart/2005/8/layout/StepDownProcess"/>
    <dgm:cxn modelId="{BC715F75-6558-4199-B371-76CB009D34CF}" type="presParOf" srcId="{432CA5D7-C11D-44A5-B40F-5F8112A7CA37}" destId="{3535B0E1-335D-4CFB-B81E-35D6C29A8074}" srcOrd="1" destOrd="0" presId="urn:microsoft.com/office/officeart/2005/8/layout/StepDownProcess"/>
    <dgm:cxn modelId="{E6B2A99D-2829-47EF-AEFA-D169D3F434CF}" type="presParOf" srcId="{432CA5D7-C11D-44A5-B40F-5F8112A7CA37}" destId="{07229A14-F8FF-4CEE-B2A6-D1CDC2C91154}" srcOrd="2" destOrd="0" presId="urn:microsoft.com/office/officeart/2005/8/layout/StepDownProcess"/>
    <dgm:cxn modelId="{0C8BEBEC-4C9B-4822-A740-9518763A2D3B}" type="presParOf" srcId="{86AB38BA-4B99-431A-9883-E9854E81C95D}" destId="{A0704A7A-7A01-4E77-98CB-5EB9911DC2CA}" srcOrd="3" destOrd="0" presId="urn:microsoft.com/office/officeart/2005/8/layout/StepDownProcess"/>
    <dgm:cxn modelId="{CCBEAC21-367C-4F2D-A3F7-C47FD764567F}" type="presParOf" srcId="{86AB38BA-4B99-431A-9883-E9854E81C95D}" destId="{CF34C8AD-87A4-4C8C-9B85-967FFD4E7EC3}" srcOrd="4" destOrd="0" presId="urn:microsoft.com/office/officeart/2005/8/layout/StepDownProcess"/>
    <dgm:cxn modelId="{66411786-5976-4B19-8AD2-6B2F1AE5AB0F}" type="presParOf" srcId="{CF34C8AD-87A4-4C8C-9B85-967FFD4E7EC3}" destId="{68E9102C-9AC3-4975-AC13-1C996372BCA0}" srcOrd="0" destOrd="0" presId="urn:microsoft.com/office/officeart/2005/8/layout/StepDownProcess"/>
    <dgm:cxn modelId="{6B28B539-88D2-4507-ADE5-F46F0ED3DC61}" type="presParOf" srcId="{CF34C8AD-87A4-4C8C-9B85-967FFD4E7EC3}" destId="{3BC249F5-10BF-40C9-9E7B-D3B6226CB58B}"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36F72B-B5B0-4E45-98FA-6266E6BB521F}"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924AA957-0692-43F9-9343-08A5D7854D99}">
      <dgm:prSet phldrT="[Metin]" custT="1"/>
      <dgm:spPr/>
      <dgm:t>
        <a:bodyPr/>
        <a:lstStyle/>
        <a:p>
          <a:r>
            <a:rPr lang="en-US" sz="4000" noProof="0" dirty="0" smtClean="0"/>
            <a:t>Modified PSO</a:t>
          </a:r>
          <a:endParaRPr lang="en-US" sz="4000" noProof="0" dirty="0"/>
        </a:p>
      </dgm:t>
    </dgm:pt>
    <dgm:pt modelId="{6BB2494F-B4E3-42ED-AD02-E1040FBBF31D}" type="parTrans" cxnId="{B08AEBDC-8075-4979-A5FC-617A9BE8FE66}">
      <dgm:prSet/>
      <dgm:spPr/>
      <dgm:t>
        <a:bodyPr/>
        <a:lstStyle/>
        <a:p>
          <a:endParaRPr lang="en-US"/>
        </a:p>
      </dgm:t>
    </dgm:pt>
    <dgm:pt modelId="{A61F60EC-8418-453F-AD24-63C0F5769681}" type="sibTrans" cxnId="{B08AEBDC-8075-4979-A5FC-617A9BE8FE66}">
      <dgm:prSet/>
      <dgm:spPr/>
      <dgm:t>
        <a:bodyPr/>
        <a:lstStyle/>
        <a:p>
          <a:endParaRPr lang="en-US"/>
        </a:p>
      </dgm:t>
    </dgm:pt>
    <dgm:pt modelId="{B7AB0E87-3366-45AF-B679-93DB68AE4F22}">
      <dgm:prSet phldrT="[Metin]" custT="1"/>
      <dgm:spPr/>
      <dgm:t>
        <a:bodyPr/>
        <a:lstStyle/>
        <a:p>
          <a:r>
            <a:rPr lang="en-US" sz="3600" noProof="0" dirty="0" smtClean="0"/>
            <a:t>Objective Function</a:t>
          </a:r>
          <a:endParaRPr lang="en-US" sz="3600" noProof="0" dirty="0"/>
        </a:p>
      </dgm:t>
    </dgm:pt>
    <dgm:pt modelId="{A62BAEB8-A5E9-45EA-970B-7169C201D32D}" type="parTrans" cxnId="{3ECD0A95-0F7E-43F7-BC59-D6EA47B17197}">
      <dgm:prSet/>
      <dgm:spPr/>
      <dgm:t>
        <a:bodyPr/>
        <a:lstStyle/>
        <a:p>
          <a:endParaRPr lang="en-US"/>
        </a:p>
      </dgm:t>
    </dgm:pt>
    <dgm:pt modelId="{4D62DF34-192C-46FF-998F-6FDC9D3A5629}" type="sibTrans" cxnId="{3ECD0A95-0F7E-43F7-BC59-D6EA47B17197}">
      <dgm:prSet/>
      <dgm:spPr/>
      <dgm:t>
        <a:bodyPr/>
        <a:lstStyle/>
        <a:p>
          <a:endParaRPr lang="en-US"/>
        </a:p>
      </dgm:t>
    </dgm:pt>
    <dgm:pt modelId="{7B26634E-1F19-4813-94A5-D2EAECB97F7D}">
      <dgm:prSet phldrT="[Metin]" custT="1"/>
      <dgm:spPr/>
      <dgm:t>
        <a:bodyPr/>
        <a:lstStyle/>
        <a:p>
          <a:r>
            <a:rPr lang="en-US" sz="2700" noProof="0" dirty="0" smtClean="0">
              <a:latin typeface="Times New Roman" panose="02020603050405020304" pitchFamily="18" charset="0"/>
              <a:cs typeface="Times New Roman" panose="02020603050405020304" pitchFamily="18" charset="0"/>
            </a:rPr>
            <a:t>Derivate free method</a:t>
          </a:r>
          <a:endParaRPr lang="en-US" sz="2700" noProof="0" dirty="0">
            <a:latin typeface="Times New Roman" panose="02020603050405020304" pitchFamily="18" charset="0"/>
            <a:cs typeface="Times New Roman" panose="02020603050405020304" pitchFamily="18" charset="0"/>
          </a:endParaRPr>
        </a:p>
      </dgm:t>
    </dgm:pt>
    <dgm:pt modelId="{4E5ACD06-3E2B-44F3-8AA2-C56FD61EB5A9}" type="parTrans" cxnId="{9F71C582-047E-400C-8831-1A651AC33519}">
      <dgm:prSet/>
      <dgm:spPr/>
      <dgm:t>
        <a:bodyPr/>
        <a:lstStyle/>
        <a:p>
          <a:endParaRPr lang="en-US"/>
        </a:p>
      </dgm:t>
    </dgm:pt>
    <dgm:pt modelId="{0B32CC92-E9E9-4F55-9F38-7C1D860D2907}" type="sibTrans" cxnId="{9F71C582-047E-400C-8831-1A651AC33519}">
      <dgm:prSet/>
      <dgm:spPr/>
      <dgm:t>
        <a:bodyPr/>
        <a:lstStyle/>
        <a:p>
          <a:endParaRPr lang="en-US"/>
        </a:p>
      </dgm:t>
    </dgm:pt>
    <dgm:pt modelId="{D9D8F6A9-F295-45EB-BD77-5AA73AC2A021}">
      <dgm:prSet phldrT="[Metin]" custT="1"/>
      <dgm:spPr/>
      <dgm:t>
        <a:bodyPr/>
        <a:lstStyle/>
        <a:p>
          <a:r>
            <a:rPr lang="en-US" sz="2700" noProof="0" dirty="0" smtClean="0">
              <a:latin typeface="Times New Roman" panose="02020603050405020304" pitchFamily="18" charset="0"/>
              <a:cs typeface="Times New Roman" panose="02020603050405020304" pitchFamily="18" charset="0"/>
            </a:rPr>
            <a:t>Robust Error Metrics</a:t>
          </a:r>
          <a:endParaRPr lang="en-US" sz="2700" noProof="0" dirty="0">
            <a:latin typeface="Times New Roman" panose="02020603050405020304" pitchFamily="18" charset="0"/>
            <a:cs typeface="Times New Roman" panose="02020603050405020304" pitchFamily="18" charset="0"/>
          </a:endParaRPr>
        </a:p>
      </dgm:t>
    </dgm:pt>
    <dgm:pt modelId="{07340A89-5410-4147-893B-CC3A5527C761}" type="parTrans" cxnId="{A0630271-8DF3-4AD0-B292-FAFCB70E5392}">
      <dgm:prSet/>
      <dgm:spPr/>
      <dgm:t>
        <a:bodyPr/>
        <a:lstStyle/>
        <a:p>
          <a:endParaRPr lang="en-US"/>
        </a:p>
      </dgm:t>
    </dgm:pt>
    <dgm:pt modelId="{0C60702C-82C4-4FB5-B4A2-3D2CC0324A34}" type="sibTrans" cxnId="{A0630271-8DF3-4AD0-B292-FAFCB70E5392}">
      <dgm:prSet/>
      <dgm:spPr/>
      <dgm:t>
        <a:bodyPr/>
        <a:lstStyle/>
        <a:p>
          <a:endParaRPr lang="en-US"/>
        </a:p>
      </dgm:t>
    </dgm:pt>
    <dgm:pt modelId="{EBDBF3CC-7CDC-4AEB-8821-93775EF097E3}">
      <dgm:prSet phldrT="[Metin]"/>
      <dgm:spPr/>
      <dgm:t>
        <a:bodyPr/>
        <a:lstStyle/>
        <a:p>
          <a:r>
            <a:rPr lang="en-US" noProof="0" dirty="0" smtClean="0">
              <a:latin typeface="Times New Roman" panose="02020603050405020304" pitchFamily="18" charset="0"/>
              <a:cs typeface="Times New Roman" panose="02020603050405020304" pitchFamily="18" charset="0"/>
            </a:rPr>
            <a:t>Quick and stable training</a:t>
          </a:r>
          <a:endParaRPr lang="en-US" noProof="0" dirty="0">
            <a:latin typeface="Times New Roman" panose="02020603050405020304" pitchFamily="18" charset="0"/>
            <a:cs typeface="Times New Roman" panose="02020603050405020304" pitchFamily="18" charset="0"/>
          </a:endParaRPr>
        </a:p>
      </dgm:t>
    </dgm:pt>
    <dgm:pt modelId="{72892C49-EEC0-466F-89F2-B546F0FAB6F5}" type="sibTrans" cxnId="{05F42047-237A-43CB-A207-72B41B90619B}">
      <dgm:prSet/>
      <dgm:spPr/>
      <dgm:t>
        <a:bodyPr/>
        <a:lstStyle/>
        <a:p>
          <a:endParaRPr lang="en-US"/>
        </a:p>
      </dgm:t>
    </dgm:pt>
    <dgm:pt modelId="{1D845C95-A32A-4E3B-A12C-E4FD06AC69DC}" type="parTrans" cxnId="{05F42047-237A-43CB-A207-72B41B90619B}">
      <dgm:prSet/>
      <dgm:spPr/>
      <dgm:t>
        <a:bodyPr/>
        <a:lstStyle/>
        <a:p>
          <a:endParaRPr lang="en-US"/>
        </a:p>
      </dgm:t>
    </dgm:pt>
    <dgm:pt modelId="{A70CB838-5E19-4B19-9A2D-F3C438A29E5F}">
      <dgm:prSet/>
      <dgm:spPr/>
      <dgm:t>
        <a:bodyPr/>
        <a:lstStyle/>
        <a:p>
          <a:r>
            <a:rPr lang="en-US" noProof="0" dirty="0" smtClean="0">
              <a:latin typeface="Times New Roman" panose="02020603050405020304" pitchFamily="18" charset="0"/>
              <a:cs typeface="Times New Roman" panose="02020603050405020304" pitchFamily="18" charset="0"/>
            </a:rPr>
            <a:t>Avoid local Optimum Trap</a:t>
          </a:r>
          <a:endParaRPr lang="en-US" noProof="0" dirty="0">
            <a:latin typeface="Times New Roman" panose="02020603050405020304" pitchFamily="18" charset="0"/>
            <a:cs typeface="Times New Roman" panose="02020603050405020304" pitchFamily="18" charset="0"/>
          </a:endParaRPr>
        </a:p>
      </dgm:t>
    </dgm:pt>
    <dgm:pt modelId="{9E48B48E-9CB8-49C7-883B-8AF465169D0E}" type="parTrans" cxnId="{233F4ACB-327D-474E-8B76-E82E4FE6C01F}">
      <dgm:prSet/>
      <dgm:spPr/>
      <dgm:t>
        <a:bodyPr/>
        <a:lstStyle/>
        <a:p>
          <a:endParaRPr lang="en-US"/>
        </a:p>
      </dgm:t>
    </dgm:pt>
    <dgm:pt modelId="{707E840E-92E8-4E4D-AB85-9C42EEBE0497}" type="sibTrans" cxnId="{233F4ACB-327D-474E-8B76-E82E4FE6C01F}">
      <dgm:prSet/>
      <dgm:spPr/>
      <dgm:t>
        <a:bodyPr/>
        <a:lstStyle/>
        <a:p>
          <a:endParaRPr lang="en-US"/>
        </a:p>
      </dgm:t>
    </dgm:pt>
    <dgm:pt modelId="{86AB38BA-4B99-431A-9883-E9854E81C95D}" type="pres">
      <dgm:prSet presAssocID="{8F36F72B-B5B0-4E45-98FA-6266E6BB521F}" presName="rootnode" presStyleCnt="0">
        <dgm:presLayoutVars>
          <dgm:chMax/>
          <dgm:chPref/>
          <dgm:dir/>
          <dgm:animLvl val="lvl"/>
        </dgm:presLayoutVars>
      </dgm:prSet>
      <dgm:spPr/>
      <dgm:t>
        <a:bodyPr/>
        <a:lstStyle/>
        <a:p>
          <a:endParaRPr lang="en-US"/>
        </a:p>
      </dgm:t>
    </dgm:pt>
    <dgm:pt modelId="{A1A7C6C1-39EE-4D6A-81D0-9FA27D246CC2}" type="pres">
      <dgm:prSet presAssocID="{924AA957-0692-43F9-9343-08A5D7854D99}" presName="composite" presStyleCnt="0"/>
      <dgm:spPr/>
    </dgm:pt>
    <dgm:pt modelId="{7160F330-3C8C-481C-B73B-C9012A971B74}" type="pres">
      <dgm:prSet presAssocID="{924AA957-0692-43F9-9343-08A5D7854D99}" presName="bentUpArrow1" presStyleLbl="alignImgPlace1" presStyleIdx="0" presStyleCnt="1"/>
      <dgm:spPr/>
    </dgm:pt>
    <dgm:pt modelId="{045F8C58-A73D-44C9-B267-F20C3ED939C0}" type="pres">
      <dgm:prSet presAssocID="{924AA957-0692-43F9-9343-08A5D7854D99}" presName="ParentText" presStyleLbl="node1" presStyleIdx="0" presStyleCnt="2">
        <dgm:presLayoutVars>
          <dgm:chMax val="1"/>
          <dgm:chPref val="1"/>
          <dgm:bulletEnabled val="1"/>
        </dgm:presLayoutVars>
      </dgm:prSet>
      <dgm:spPr/>
      <dgm:t>
        <a:bodyPr/>
        <a:lstStyle/>
        <a:p>
          <a:endParaRPr lang="en-US"/>
        </a:p>
      </dgm:t>
    </dgm:pt>
    <dgm:pt modelId="{0C9CE64B-1100-41E1-A9E8-65CC6CB86DB8}" type="pres">
      <dgm:prSet presAssocID="{924AA957-0692-43F9-9343-08A5D7854D99}" presName="ChildText" presStyleLbl="revTx" presStyleIdx="0" presStyleCnt="2" custScaleX="281794" custLinFactNeighborX="97539">
        <dgm:presLayoutVars>
          <dgm:chMax val="0"/>
          <dgm:chPref val="0"/>
          <dgm:bulletEnabled val="1"/>
        </dgm:presLayoutVars>
      </dgm:prSet>
      <dgm:spPr/>
      <dgm:t>
        <a:bodyPr/>
        <a:lstStyle/>
        <a:p>
          <a:endParaRPr lang="en-US"/>
        </a:p>
      </dgm:t>
    </dgm:pt>
    <dgm:pt modelId="{A426C3A0-5285-4523-A4CB-31E5BB72EA92}" type="pres">
      <dgm:prSet presAssocID="{A61F60EC-8418-453F-AD24-63C0F5769681}" presName="sibTrans" presStyleCnt="0"/>
      <dgm:spPr/>
    </dgm:pt>
    <dgm:pt modelId="{432CA5D7-C11D-44A5-B40F-5F8112A7CA37}" type="pres">
      <dgm:prSet presAssocID="{B7AB0E87-3366-45AF-B679-93DB68AE4F22}" presName="composite" presStyleCnt="0"/>
      <dgm:spPr/>
    </dgm:pt>
    <dgm:pt modelId="{3535B0E1-335D-4CFB-B81E-35D6C29A8074}" type="pres">
      <dgm:prSet presAssocID="{B7AB0E87-3366-45AF-B679-93DB68AE4F22}" presName="ParentText" presStyleLbl="node1" presStyleIdx="1" presStyleCnt="2" custLinFactNeighborX="-25689" custLinFactNeighborY="-2368">
        <dgm:presLayoutVars>
          <dgm:chMax val="1"/>
          <dgm:chPref val="1"/>
          <dgm:bulletEnabled val="1"/>
        </dgm:presLayoutVars>
      </dgm:prSet>
      <dgm:spPr/>
      <dgm:t>
        <a:bodyPr/>
        <a:lstStyle/>
        <a:p>
          <a:endParaRPr lang="en-US"/>
        </a:p>
      </dgm:t>
    </dgm:pt>
    <dgm:pt modelId="{FD41251C-B2FD-412E-A51B-080F959E7606}" type="pres">
      <dgm:prSet presAssocID="{B7AB0E87-3366-45AF-B679-93DB68AE4F22}" presName="FinalChildText" presStyleLbl="revTx" presStyleIdx="1" presStyleCnt="2" custScaleX="139346">
        <dgm:presLayoutVars>
          <dgm:chMax val="0"/>
          <dgm:chPref val="0"/>
          <dgm:bulletEnabled val="1"/>
        </dgm:presLayoutVars>
      </dgm:prSet>
      <dgm:spPr/>
      <dgm:t>
        <a:bodyPr/>
        <a:lstStyle/>
        <a:p>
          <a:endParaRPr lang="en-US"/>
        </a:p>
      </dgm:t>
    </dgm:pt>
  </dgm:ptLst>
  <dgm:cxnLst>
    <dgm:cxn modelId="{2E0ECF53-EDC7-4149-A7DC-223358257F4D}" type="presOf" srcId="{EBDBF3CC-7CDC-4AEB-8821-93775EF097E3}" destId="{0C9CE64B-1100-41E1-A9E8-65CC6CB86DB8}" srcOrd="0" destOrd="0" presId="urn:microsoft.com/office/officeart/2005/8/layout/StepDownProcess"/>
    <dgm:cxn modelId="{C9784BCE-5151-4F02-A59D-69BCEA1C83EC}" type="presOf" srcId="{B7AB0E87-3366-45AF-B679-93DB68AE4F22}" destId="{3535B0E1-335D-4CFB-B81E-35D6C29A8074}" srcOrd="0" destOrd="0" presId="urn:microsoft.com/office/officeart/2005/8/layout/StepDownProcess"/>
    <dgm:cxn modelId="{0CB4DFAE-5555-485A-8B0C-C6A8A43E4AA3}" type="presOf" srcId="{A70CB838-5E19-4B19-9A2D-F3C438A29E5F}" destId="{0C9CE64B-1100-41E1-A9E8-65CC6CB86DB8}" srcOrd="0" destOrd="1" presId="urn:microsoft.com/office/officeart/2005/8/layout/StepDownProcess"/>
    <dgm:cxn modelId="{19C81665-BF07-4405-80E9-6E224343E67B}" type="presOf" srcId="{7B26634E-1F19-4813-94A5-D2EAECB97F7D}" destId="{FD41251C-B2FD-412E-A51B-080F959E7606}" srcOrd="0" destOrd="0" presId="urn:microsoft.com/office/officeart/2005/8/layout/StepDownProcess"/>
    <dgm:cxn modelId="{B08AEBDC-8075-4979-A5FC-617A9BE8FE66}" srcId="{8F36F72B-B5B0-4E45-98FA-6266E6BB521F}" destId="{924AA957-0692-43F9-9343-08A5D7854D99}" srcOrd="0" destOrd="0" parTransId="{6BB2494F-B4E3-42ED-AD02-E1040FBBF31D}" sibTransId="{A61F60EC-8418-453F-AD24-63C0F5769681}"/>
    <dgm:cxn modelId="{A0D0062F-D961-487A-A44C-1880FDE7AE5D}" type="presOf" srcId="{924AA957-0692-43F9-9343-08A5D7854D99}" destId="{045F8C58-A73D-44C9-B267-F20C3ED939C0}" srcOrd="0" destOrd="0" presId="urn:microsoft.com/office/officeart/2005/8/layout/StepDownProcess"/>
    <dgm:cxn modelId="{3ECD0A95-0F7E-43F7-BC59-D6EA47B17197}" srcId="{8F36F72B-B5B0-4E45-98FA-6266E6BB521F}" destId="{B7AB0E87-3366-45AF-B679-93DB68AE4F22}" srcOrd="1" destOrd="0" parTransId="{A62BAEB8-A5E9-45EA-970B-7169C201D32D}" sibTransId="{4D62DF34-192C-46FF-998F-6FDC9D3A5629}"/>
    <dgm:cxn modelId="{233F4ACB-327D-474E-8B76-E82E4FE6C01F}" srcId="{924AA957-0692-43F9-9343-08A5D7854D99}" destId="{A70CB838-5E19-4B19-9A2D-F3C438A29E5F}" srcOrd="1" destOrd="0" parTransId="{9E48B48E-9CB8-49C7-883B-8AF465169D0E}" sibTransId="{707E840E-92E8-4E4D-AB85-9C42EEBE0497}"/>
    <dgm:cxn modelId="{9F71C582-047E-400C-8831-1A651AC33519}" srcId="{B7AB0E87-3366-45AF-B679-93DB68AE4F22}" destId="{7B26634E-1F19-4813-94A5-D2EAECB97F7D}" srcOrd="0" destOrd="0" parTransId="{4E5ACD06-3E2B-44F3-8AA2-C56FD61EB5A9}" sibTransId="{0B32CC92-E9E9-4F55-9F38-7C1D860D2907}"/>
    <dgm:cxn modelId="{172B1B0E-4BFF-4DD7-B80D-5A92BE2ACE47}" type="presOf" srcId="{D9D8F6A9-F295-45EB-BD77-5AA73AC2A021}" destId="{FD41251C-B2FD-412E-A51B-080F959E7606}" srcOrd="0" destOrd="1" presId="urn:microsoft.com/office/officeart/2005/8/layout/StepDownProcess"/>
    <dgm:cxn modelId="{473C5B75-E779-4798-A6B5-33B68AF62E58}" type="presOf" srcId="{8F36F72B-B5B0-4E45-98FA-6266E6BB521F}" destId="{86AB38BA-4B99-431A-9883-E9854E81C95D}" srcOrd="0" destOrd="0" presId="urn:microsoft.com/office/officeart/2005/8/layout/StepDownProcess"/>
    <dgm:cxn modelId="{05F42047-237A-43CB-A207-72B41B90619B}" srcId="{924AA957-0692-43F9-9343-08A5D7854D99}" destId="{EBDBF3CC-7CDC-4AEB-8821-93775EF097E3}" srcOrd="0" destOrd="0" parTransId="{1D845C95-A32A-4E3B-A12C-E4FD06AC69DC}" sibTransId="{72892C49-EEC0-466F-89F2-B546F0FAB6F5}"/>
    <dgm:cxn modelId="{A0630271-8DF3-4AD0-B292-FAFCB70E5392}" srcId="{B7AB0E87-3366-45AF-B679-93DB68AE4F22}" destId="{D9D8F6A9-F295-45EB-BD77-5AA73AC2A021}" srcOrd="1" destOrd="0" parTransId="{07340A89-5410-4147-893B-CC3A5527C761}" sibTransId="{0C60702C-82C4-4FB5-B4A2-3D2CC0324A34}"/>
    <dgm:cxn modelId="{F78C6B1E-3362-4722-9477-7E9366879A0B}" type="presParOf" srcId="{86AB38BA-4B99-431A-9883-E9854E81C95D}" destId="{A1A7C6C1-39EE-4D6A-81D0-9FA27D246CC2}" srcOrd="0" destOrd="0" presId="urn:microsoft.com/office/officeart/2005/8/layout/StepDownProcess"/>
    <dgm:cxn modelId="{9F9D4576-5CF2-4FA7-AA3C-D5699A645D87}" type="presParOf" srcId="{A1A7C6C1-39EE-4D6A-81D0-9FA27D246CC2}" destId="{7160F330-3C8C-481C-B73B-C9012A971B74}" srcOrd="0" destOrd="0" presId="urn:microsoft.com/office/officeart/2005/8/layout/StepDownProcess"/>
    <dgm:cxn modelId="{74F5B5F3-399B-4447-9484-0A7A171174EB}" type="presParOf" srcId="{A1A7C6C1-39EE-4D6A-81D0-9FA27D246CC2}" destId="{045F8C58-A73D-44C9-B267-F20C3ED939C0}" srcOrd="1" destOrd="0" presId="urn:microsoft.com/office/officeart/2005/8/layout/StepDownProcess"/>
    <dgm:cxn modelId="{9C019527-050F-49F9-8B20-CDE0F37590EE}" type="presParOf" srcId="{A1A7C6C1-39EE-4D6A-81D0-9FA27D246CC2}" destId="{0C9CE64B-1100-41E1-A9E8-65CC6CB86DB8}" srcOrd="2" destOrd="0" presId="urn:microsoft.com/office/officeart/2005/8/layout/StepDownProcess"/>
    <dgm:cxn modelId="{8DAC92E0-CAED-413E-ABFF-E373B706F869}" type="presParOf" srcId="{86AB38BA-4B99-431A-9883-E9854E81C95D}" destId="{A426C3A0-5285-4523-A4CB-31E5BB72EA92}" srcOrd="1" destOrd="0" presId="urn:microsoft.com/office/officeart/2005/8/layout/StepDownProcess"/>
    <dgm:cxn modelId="{257A9819-AB5A-4B8B-9A45-CC05EB5BC7D6}" type="presParOf" srcId="{86AB38BA-4B99-431A-9883-E9854E81C95D}" destId="{432CA5D7-C11D-44A5-B40F-5F8112A7CA37}" srcOrd="2" destOrd="0" presId="urn:microsoft.com/office/officeart/2005/8/layout/StepDownProcess"/>
    <dgm:cxn modelId="{E478496F-9FB3-4878-BEA7-0F01C01E1CE1}" type="presParOf" srcId="{432CA5D7-C11D-44A5-B40F-5F8112A7CA37}" destId="{3535B0E1-335D-4CFB-B81E-35D6C29A8074}" srcOrd="0" destOrd="0" presId="urn:microsoft.com/office/officeart/2005/8/layout/StepDownProcess"/>
    <dgm:cxn modelId="{EA44BA1E-1E44-45D0-9B04-19AA808BADE5}" type="presParOf" srcId="{432CA5D7-C11D-44A5-B40F-5F8112A7CA37}" destId="{FD41251C-B2FD-412E-A51B-080F959E7606}"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62031B-8DB2-461C-8EA0-36D205C312EB}" type="doc">
      <dgm:prSet loTypeId="urn:microsoft.com/office/officeart/2005/8/layout/hProcess9" loCatId="process" qsTypeId="urn:microsoft.com/office/officeart/2005/8/quickstyle/simple1" qsCatId="simple" csTypeId="urn:microsoft.com/office/officeart/2005/8/colors/accent1_2" csCatId="accent1" phldr="1"/>
      <dgm:spPr/>
    </dgm:pt>
    <dgm:pt modelId="{AB509335-8A21-481A-B9FA-48CA1EAF0907}">
      <dgm:prSet phldrT="[Metin]"/>
      <dgm:spPr/>
      <dgm:t>
        <a:bodyPr/>
        <a:lstStyle/>
        <a:p>
          <a:r>
            <a:rPr lang="en-US" noProof="0" dirty="0" smtClean="0"/>
            <a:t>Seasonal Differencing</a:t>
          </a:r>
          <a:endParaRPr lang="en-US" noProof="0" dirty="0"/>
        </a:p>
      </dgm:t>
    </dgm:pt>
    <dgm:pt modelId="{65F05FBF-BE60-4FA9-84BC-0590F1D58736}" type="parTrans" cxnId="{A6D5DA61-F241-45BE-8223-670137BDC92B}">
      <dgm:prSet/>
      <dgm:spPr/>
      <dgm:t>
        <a:bodyPr/>
        <a:lstStyle/>
        <a:p>
          <a:endParaRPr lang="en-US"/>
        </a:p>
      </dgm:t>
    </dgm:pt>
    <dgm:pt modelId="{AFFCB394-FF84-4896-9F52-4FA7484534BD}" type="sibTrans" cxnId="{A6D5DA61-F241-45BE-8223-670137BDC92B}">
      <dgm:prSet/>
      <dgm:spPr/>
      <dgm:t>
        <a:bodyPr/>
        <a:lstStyle/>
        <a:p>
          <a:endParaRPr lang="en-US"/>
        </a:p>
      </dgm:t>
    </dgm:pt>
    <dgm:pt modelId="{50E93DFD-266B-41E2-ADC9-CC44A750E99C}">
      <dgm:prSet phldrT="[Metin]"/>
      <dgm:spPr/>
      <dgm:t>
        <a:bodyPr/>
        <a:lstStyle/>
        <a:p>
          <a:r>
            <a:rPr lang="en-US" noProof="0" dirty="0" smtClean="0"/>
            <a:t>Differencing</a:t>
          </a:r>
          <a:endParaRPr lang="en-US" noProof="0" dirty="0"/>
        </a:p>
      </dgm:t>
    </dgm:pt>
    <dgm:pt modelId="{E5D82BCC-911B-459D-BCD0-D0789AC78F1D}" type="parTrans" cxnId="{1B04955E-B95C-4D26-B80F-1AC8C1A90FD3}">
      <dgm:prSet/>
      <dgm:spPr/>
      <dgm:t>
        <a:bodyPr/>
        <a:lstStyle/>
        <a:p>
          <a:endParaRPr lang="en-US"/>
        </a:p>
      </dgm:t>
    </dgm:pt>
    <dgm:pt modelId="{C635D254-44F5-49C2-9995-7DE86A239C16}" type="sibTrans" cxnId="{1B04955E-B95C-4D26-B80F-1AC8C1A90FD3}">
      <dgm:prSet/>
      <dgm:spPr/>
      <dgm:t>
        <a:bodyPr/>
        <a:lstStyle/>
        <a:p>
          <a:endParaRPr lang="en-US"/>
        </a:p>
      </dgm:t>
    </dgm:pt>
    <dgm:pt modelId="{0007C30C-3EDE-4861-909D-976A73FC4465}">
      <dgm:prSet phldrT="[Metin]"/>
      <dgm:spPr/>
      <dgm:t>
        <a:bodyPr/>
        <a:lstStyle/>
        <a:p>
          <a:r>
            <a:rPr lang="en-US" noProof="0" dirty="0" smtClean="0"/>
            <a:t>Normalization</a:t>
          </a:r>
          <a:endParaRPr lang="en-US" noProof="0" dirty="0"/>
        </a:p>
      </dgm:t>
    </dgm:pt>
    <dgm:pt modelId="{C2BC378C-65B3-4DEE-A724-AD1054586259}" type="parTrans" cxnId="{0DE14154-5DB6-4E3D-A004-687AE2AF6404}">
      <dgm:prSet/>
      <dgm:spPr/>
      <dgm:t>
        <a:bodyPr/>
        <a:lstStyle/>
        <a:p>
          <a:endParaRPr lang="en-US"/>
        </a:p>
      </dgm:t>
    </dgm:pt>
    <dgm:pt modelId="{95ECC892-F154-4813-B095-3B513B60789B}" type="sibTrans" cxnId="{0DE14154-5DB6-4E3D-A004-687AE2AF6404}">
      <dgm:prSet/>
      <dgm:spPr/>
      <dgm:t>
        <a:bodyPr/>
        <a:lstStyle/>
        <a:p>
          <a:endParaRPr lang="en-US"/>
        </a:p>
      </dgm:t>
    </dgm:pt>
    <dgm:pt modelId="{3A66ACC5-E283-43A1-A502-0B2234E15F27}" type="pres">
      <dgm:prSet presAssocID="{A662031B-8DB2-461C-8EA0-36D205C312EB}" presName="CompostProcess" presStyleCnt="0">
        <dgm:presLayoutVars>
          <dgm:dir/>
          <dgm:resizeHandles val="exact"/>
        </dgm:presLayoutVars>
      </dgm:prSet>
      <dgm:spPr/>
    </dgm:pt>
    <dgm:pt modelId="{BAE49A65-DEDB-485F-90F0-00EBB9CB1176}" type="pres">
      <dgm:prSet presAssocID="{A662031B-8DB2-461C-8EA0-36D205C312EB}" presName="arrow" presStyleLbl="bgShp" presStyleIdx="0" presStyleCnt="1"/>
      <dgm:spPr/>
    </dgm:pt>
    <dgm:pt modelId="{99CCA62A-61A9-4D37-B590-963B6D70CF6C}" type="pres">
      <dgm:prSet presAssocID="{A662031B-8DB2-461C-8EA0-36D205C312EB}" presName="linearProcess" presStyleCnt="0"/>
      <dgm:spPr/>
    </dgm:pt>
    <dgm:pt modelId="{99B68D1A-D53F-43D1-A94E-2F769480C4B5}" type="pres">
      <dgm:prSet presAssocID="{AB509335-8A21-481A-B9FA-48CA1EAF0907}" presName="textNode" presStyleLbl="node1" presStyleIdx="0" presStyleCnt="3">
        <dgm:presLayoutVars>
          <dgm:bulletEnabled val="1"/>
        </dgm:presLayoutVars>
      </dgm:prSet>
      <dgm:spPr/>
      <dgm:t>
        <a:bodyPr/>
        <a:lstStyle/>
        <a:p>
          <a:endParaRPr lang="en-US"/>
        </a:p>
      </dgm:t>
    </dgm:pt>
    <dgm:pt modelId="{670F3D45-B311-4BA3-979F-EBEF97D77BD5}" type="pres">
      <dgm:prSet presAssocID="{AFFCB394-FF84-4896-9F52-4FA7484534BD}" presName="sibTrans" presStyleCnt="0"/>
      <dgm:spPr/>
    </dgm:pt>
    <dgm:pt modelId="{A57531F8-304C-432D-A988-35F31079C19D}" type="pres">
      <dgm:prSet presAssocID="{50E93DFD-266B-41E2-ADC9-CC44A750E99C}" presName="textNode" presStyleLbl="node1" presStyleIdx="1" presStyleCnt="3">
        <dgm:presLayoutVars>
          <dgm:bulletEnabled val="1"/>
        </dgm:presLayoutVars>
      </dgm:prSet>
      <dgm:spPr/>
      <dgm:t>
        <a:bodyPr/>
        <a:lstStyle/>
        <a:p>
          <a:endParaRPr lang="en-US"/>
        </a:p>
      </dgm:t>
    </dgm:pt>
    <dgm:pt modelId="{DF1FEE77-14BE-460B-8BB1-027AE83AD9C8}" type="pres">
      <dgm:prSet presAssocID="{C635D254-44F5-49C2-9995-7DE86A239C16}" presName="sibTrans" presStyleCnt="0"/>
      <dgm:spPr/>
    </dgm:pt>
    <dgm:pt modelId="{4C4737B4-B385-4A3E-8C35-48BA685E8FFD}" type="pres">
      <dgm:prSet presAssocID="{0007C30C-3EDE-4861-909D-976A73FC4465}" presName="textNode" presStyleLbl="node1" presStyleIdx="2" presStyleCnt="3" custLinFactNeighborY="1413">
        <dgm:presLayoutVars>
          <dgm:bulletEnabled val="1"/>
        </dgm:presLayoutVars>
      </dgm:prSet>
      <dgm:spPr/>
      <dgm:t>
        <a:bodyPr/>
        <a:lstStyle/>
        <a:p>
          <a:endParaRPr lang="en-US"/>
        </a:p>
      </dgm:t>
    </dgm:pt>
  </dgm:ptLst>
  <dgm:cxnLst>
    <dgm:cxn modelId="{D235CDE4-5EBB-45C9-8B1D-817143D1F76E}" type="presOf" srcId="{A662031B-8DB2-461C-8EA0-36D205C312EB}" destId="{3A66ACC5-E283-43A1-A502-0B2234E15F27}" srcOrd="0" destOrd="0" presId="urn:microsoft.com/office/officeart/2005/8/layout/hProcess9"/>
    <dgm:cxn modelId="{0E7FA93D-0867-4760-9A06-1CA8AD283EC0}" type="presOf" srcId="{50E93DFD-266B-41E2-ADC9-CC44A750E99C}" destId="{A57531F8-304C-432D-A988-35F31079C19D}" srcOrd="0" destOrd="0" presId="urn:microsoft.com/office/officeart/2005/8/layout/hProcess9"/>
    <dgm:cxn modelId="{0DE14154-5DB6-4E3D-A004-687AE2AF6404}" srcId="{A662031B-8DB2-461C-8EA0-36D205C312EB}" destId="{0007C30C-3EDE-4861-909D-976A73FC4465}" srcOrd="2" destOrd="0" parTransId="{C2BC378C-65B3-4DEE-A724-AD1054586259}" sibTransId="{95ECC892-F154-4813-B095-3B513B60789B}"/>
    <dgm:cxn modelId="{1B04955E-B95C-4D26-B80F-1AC8C1A90FD3}" srcId="{A662031B-8DB2-461C-8EA0-36D205C312EB}" destId="{50E93DFD-266B-41E2-ADC9-CC44A750E99C}" srcOrd="1" destOrd="0" parTransId="{E5D82BCC-911B-459D-BCD0-D0789AC78F1D}" sibTransId="{C635D254-44F5-49C2-9995-7DE86A239C16}"/>
    <dgm:cxn modelId="{A6D5DA61-F241-45BE-8223-670137BDC92B}" srcId="{A662031B-8DB2-461C-8EA0-36D205C312EB}" destId="{AB509335-8A21-481A-B9FA-48CA1EAF0907}" srcOrd="0" destOrd="0" parTransId="{65F05FBF-BE60-4FA9-84BC-0590F1D58736}" sibTransId="{AFFCB394-FF84-4896-9F52-4FA7484534BD}"/>
    <dgm:cxn modelId="{CC64080B-E301-480F-B08C-3BFBC781C0CF}" type="presOf" srcId="{0007C30C-3EDE-4861-909D-976A73FC4465}" destId="{4C4737B4-B385-4A3E-8C35-48BA685E8FFD}" srcOrd="0" destOrd="0" presId="urn:microsoft.com/office/officeart/2005/8/layout/hProcess9"/>
    <dgm:cxn modelId="{66A5F1E6-88D0-41EE-8A72-9B3DDF31DDCA}" type="presOf" srcId="{AB509335-8A21-481A-B9FA-48CA1EAF0907}" destId="{99B68D1A-D53F-43D1-A94E-2F769480C4B5}" srcOrd="0" destOrd="0" presId="urn:microsoft.com/office/officeart/2005/8/layout/hProcess9"/>
    <dgm:cxn modelId="{0272C0D2-74A4-41D6-ACB0-6D1FDC3A8BA9}" type="presParOf" srcId="{3A66ACC5-E283-43A1-A502-0B2234E15F27}" destId="{BAE49A65-DEDB-485F-90F0-00EBB9CB1176}" srcOrd="0" destOrd="0" presId="urn:microsoft.com/office/officeart/2005/8/layout/hProcess9"/>
    <dgm:cxn modelId="{2BCCE22C-01C4-4DC3-B76B-451348D7FBD5}" type="presParOf" srcId="{3A66ACC5-E283-43A1-A502-0B2234E15F27}" destId="{99CCA62A-61A9-4D37-B590-963B6D70CF6C}" srcOrd="1" destOrd="0" presId="urn:microsoft.com/office/officeart/2005/8/layout/hProcess9"/>
    <dgm:cxn modelId="{922AF904-4EFA-41CF-90F1-C00153636D40}" type="presParOf" srcId="{99CCA62A-61A9-4D37-B590-963B6D70CF6C}" destId="{99B68D1A-D53F-43D1-A94E-2F769480C4B5}" srcOrd="0" destOrd="0" presId="urn:microsoft.com/office/officeart/2005/8/layout/hProcess9"/>
    <dgm:cxn modelId="{06C89635-1E7A-47E0-9D2D-4B76556DF755}" type="presParOf" srcId="{99CCA62A-61A9-4D37-B590-963B6D70CF6C}" destId="{670F3D45-B311-4BA3-979F-EBEF97D77BD5}" srcOrd="1" destOrd="0" presId="urn:microsoft.com/office/officeart/2005/8/layout/hProcess9"/>
    <dgm:cxn modelId="{0EF84C28-5540-44EE-B1AC-028AAA55283D}" type="presParOf" srcId="{99CCA62A-61A9-4D37-B590-963B6D70CF6C}" destId="{A57531F8-304C-432D-A988-35F31079C19D}" srcOrd="2" destOrd="0" presId="urn:microsoft.com/office/officeart/2005/8/layout/hProcess9"/>
    <dgm:cxn modelId="{70A0FFCF-4968-4DE6-9BFC-2A9785DDAC79}" type="presParOf" srcId="{99CCA62A-61A9-4D37-B590-963B6D70CF6C}" destId="{DF1FEE77-14BE-460B-8BB1-027AE83AD9C8}" srcOrd="3" destOrd="0" presId="urn:microsoft.com/office/officeart/2005/8/layout/hProcess9"/>
    <dgm:cxn modelId="{3C085545-535B-4211-9A46-6846AB00A1ED}" type="presParOf" srcId="{99CCA62A-61A9-4D37-B590-963B6D70CF6C}" destId="{4C4737B4-B385-4A3E-8C35-48BA685E8FF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662031B-8DB2-461C-8EA0-36D205C312EB}" type="doc">
      <dgm:prSet loTypeId="urn:microsoft.com/office/officeart/2005/8/layout/hProcess9" loCatId="process" qsTypeId="urn:microsoft.com/office/officeart/2005/8/quickstyle/simple1" qsCatId="simple" csTypeId="urn:microsoft.com/office/officeart/2005/8/colors/accent1_2" csCatId="accent1" phldr="1"/>
      <dgm:spPr/>
    </dgm:pt>
    <dgm:pt modelId="{AB509335-8A21-481A-B9FA-48CA1EAF0907}">
      <dgm:prSet phldrT="[Metin]"/>
      <dgm:spPr/>
      <dgm:t>
        <a:bodyPr/>
        <a:lstStyle/>
        <a:p>
          <a:r>
            <a:rPr lang="en-US" noProof="0" dirty="0" smtClean="0"/>
            <a:t>De-season</a:t>
          </a:r>
          <a:r>
            <a:rPr lang="tr-TR" noProof="0" dirty="0" smtClean="0"/>
            <a:t>a</a:t>
          </a:r>
          <a:r>
            <a:rPr lang="en-US" noProof="0" dirty="0" err="1" smtClean="0"/>
            <a:t>lization</a:t>
          </a:r>
          <a:endParaRPr lang="en-US" noProof="0" dirty="0"/>
        </a:p>
      </dgm:t>
    </dgm:pt>
    <dgm:pt modelId="{65F05FBF-BE60-4FA9-84BC-0590F1D58736}" type="parTrans" cxnId="{A6D5DA61-F241-45BE-8223-670137BDC92B}">
      <dgm:prSet/>
      <dgm:spPr/>
      <dgm:t>
        <a:bodyPr/>
        <a:lstStyle/>
        <a:p>
          <a:endParaRPr lang="en-US"/>
        </a:p>
      </dgm:t>
    </dgm:pt>
    <dgm:pt modelId="{AFFCB394-FF84-4896-9F52-4FA7484534BD}" type="sibTrans" cxnId="{A6D5DA61-F241-45BE-8223-670137BDC92B}">
      <dgm:prSet/>
      <dgm:spPr/>
      <dgm:t>
        <a:bodyPr/>
        <a:lstStyle/>
        <a:p>
          <a:endParaRPr lang="en-US"/>
        </a:p>
      </dgm:t>
    </dgm:pt>
    <dgm:pt modelId="{50E93DFD-266B-41E2-ADC9-CC44A750E99C}">
      <dgm:prSet phldrT="[Metin]"/>
      <dgm:spPr/>
      <dgm:t>
        <a:bodyPr/>
        <a:lstStyle/>
        <a:p>
          <a:r>
            <a:rPr lang="en-US" noProof="0" dirty="0" smtClean="0"/>
            <a:t>De-trending</a:t>
          </a:r>
          <a:endParaRPr lang="en-US" noProof="0" dirty="0"/>
        </a:p>
      </dgm:t>
    </dgm:pt>
    <dgm:pt modelId="{E5D82BCC-911B-459D-BCD0-D0789AC78F1D}" type="parTrans" cxnId="{1B04955E-B95C-4D26-B80F-1AC8C1A90FD3}">
      <dgm:prSet/>
      <dgm:spPr/>
      <dgm:t>
        <a:bodyPr/>
        <a:lstStyle/>
        <a:p>
          <a:endParaRPr lang="en-US"/>
        </a:p>
      </dgm:t>
    </dgm:pt>
    <dgm:pt modelId="{C635D254-44F5-49C2-9995-7DE86A239C16}" type="sibTrans" cxnId="{1B04955E-B95C-4D26-B80F-1AC8C1A90FD3}">
      <dgm:prSet/>
      <dgm:spPr/>
      <dgm:t>
        <a:bodyPr/>
        <a:lstStyle/>
        <a:p>
          <a:endParaRPr lang="en-US"/>
        </a:p>
      </dgm:t>
    </dgm:pt>
    <dgm:pt modelId="{0007C30C-3EDE-4861-909D-976A73FC4465}">
      <dgm:prSet phldrT="[Metin]"/>
      <dgm:spPr/>
      <dgm:t>
        <a:bodyPr/>
        <a:lstStyle/>
        <a:p>
          <a:r>
            <a:rPr lang="en-US" noProof="0" dirty="0" smtClean="0"/>
            <a:t>Normalization</a:t>
          </a:r>
          <a:endParaRPr lang="en-US" noProof="0" dirty="0"/>
        </a:p>
      </dgm:t>
    </dgm:pt>
    <dgm:pt modelId="{C2BC378C-65B3-4DEE-A724-AD1054586259}" type="parTrans" cxnId="{0DE14154-5DB6-4E3D-A004-687AE2AF6404}">
      <dgm:prSet/>
      <dgm:spPr/>
      <dgm:t>
        <a:bodyPr/>
        <a:lstStyle/>
        <a:p>
          <a:endParaRPr lang="en-US"/>
        </a:p>
      </dgm:t>
    </dgm:pt>
    <dgm:pt modelId="{95ECC892-F154-4813-B095-3B513B60789B}" type="sibTrans" cxnId="{0DE14154-5DB6-4E3D-A004-687AE2AF6404}">
      <dgm:prSet/>
      <dgm:spPr/>
      <dgm:t>
        <a:bodyPr/>
        <a:lstStyle/>
        <a:p>
          <a:endParaRPr lang="en-US"/>
        </a:p>
      </dgm:t>
    </dgm:pt>
    <dgm:pt modelId="{3A66ACC5-E283-43A1-A502-0B2234E15F27}" type="pres">
      <dgm:prSet presAssocID="{A662031B-8DB2-461C-8EA0-36D205C312EB}" presName="CompostProcess" presStyleCnt="0">
        <dgm:presLayoutVars>
          <dgm:dir/>
          <dgm:resizeHandles val="exact"/>
        </dgm:presLayoutVars>
      </dgm:prSet>
      <dgm:spPr/>
    </dgm:pt>
    <dgm:pt modelId="{BAE49A65-DEDB-485F-90F0-00EBB9CB1176}" type="pres">
      <dgm:prSet presAssocID="{A662031B-8DB2-461C-8EA0-36D205C312EB}" presName="arrow" presStyleLbl="bgShp" presStyleIdx="0" presStyleCnt="1"/>
      <dgm:spPr/>
    </dgm:pt>
    <dgm:pt modelId="{99CCA62A-61A9-4D37-B590-963B6D70CF6C}" type="pres">
      <dgm:prSet presAssocID="{A662031B-8DB2-461C-8EA0-36D205C312EB}" presName="linearProcess" presStyleCnt="0"/>
      <dgm:spPr/>
    </dgm:pt>
    <dgm:pt modelId="{99B68D1A-D53F-43D1-A94E-2F769480C4B5}" type="pres">
      <dgm:prSet presAssocID="{AB509335-8A21-481A-B9FA-48CA1EAF0907}" presName="textNode" presStyleLbl="node1" presStyleIdx="0" presStyleCnt="3" custScaleX="157788">
        <dgm:presLayoutVars>
          <dgm:bulletEnabled val="1"/>
        </dgm:presLayoutVars>
      </dgm:prSet>
      <dgm:spPr/>
      <dgm:t>
        <a:bodyPr/>
        <a:lstStyle/>
        <a:p>
          <a:endParaRPr lang="en-US"/>
        </a:p>
      </dgm:t>
    </dgm:pt>
    <dgm:pt modelId="{670F3D45-B311-4BA3-979F-EBEF97D77BD5}" type="pres">
      <dgm:prSet presAssocID="{AFFCB394-FF84-4896-9F52-4FA7484534BD}" presName="sibTrans" presStyleCnt="0"/>
      <dgm:spPr/>
    </dgm:pt>
    <dgm:pt modelId="{A57531F8-304C-432D-A988-35F31079C19D}" type="pres">
      <dgm:prSet presAssocID="{50E93DFD-266B-41E2-ADC9-CC44A750E99C}" presName="textNode" presStyleLbl="node1" presStyleIdx="1" presStyleCnt="3">
        <dgm:presLayoutVars>
          <dgm:bulletEnabled val="1"/>
        </dgm:presLayoutVars>
      </dgm:prSet>
      <dgm:spPr/>
      <dgm:t>
        <a:bodyPr/>
        <a:lstStyle/>
        <a:p>
          <a:endParaRPr lang="en-US"/>
        </a:p>
      </dgm:t>
    </dgm:pt>
    <dgm:pt modelId="{DF1FEE77-14BE-460B-8BB1-027AE83AD9C8}" type="pres">
      <dgm:prSet presAssocID="{C635D254-44F5-49C2-9995-7DE86A239C16}" presName="sibTrans" presStyleCnt="0"/>
      <dgm:spPr/>
    </dgm:pt>
    <dgm:pt modelId="{4C4737B4-B385-4A3E-8C35-48BA685E8FFD}" type="pres">
      <dgm:prSet presAssocID="{0007C30C-3EDE-4861-909D-976A73FC4465}" presName="textNode" presStyleLbl="node1" presStyleIdx="2" presStyleCnt="3">
        <dgm:presLayoutVars>
          <dgm:bulletEnabled val="1"/>
        </dgm:presLayoutVars>
      </dgm:prSet>
      <dgm:spPr/>
      <dgm:t>
        <a:bodyPr/>
        <a:lstStyle/>
        <a:p>
          <a:endParaRPr lang="en-US"/>
        </a:p>
      </dgm:t>
    </dgm:pt>
  </dgm:ptLst>
  <dgm:cxnLst>
    <dgm:cxn modelId="{B5CDD26D-67C5-423A-BE31-16AADB82CFE3}" type="presOf" srcId="{AB509335-8A21-481A-B9FA-48CA1EAF0907}" destId="{99B68D1A-D53F-43D1-A94E-2F769480C4B5}" srcOrd="0" destOrd="0" presId="urn:microsoft.com/office/officeart/2005/8/layout/hProcess9"/>
    <dgm:cxn modelId="{E0EEFF8B-8993-4CC0-A17F-1972F39B5D0D}" type="presOf" srcId="{A662031B-8DB2-461C-8EA0-36D205C312EB}" destId="{3A66ACC5-E283-43A1-A502-0B2234E15F27}" srcOrd="0" destOrd="0" presId="urn:microsoft.com/office/officeart/2005/8/layout/hProcess9"/>
    <dgm:cxn modelId="{EDC09506-1377-4196-A739-16A9F1F7BC29}" type="presOf" srcId="{50E93DFD-266B-41E2-ADC9-CC44A750E99C}" destId="{A57531F8-304C-432D-A988-35F31079C19D}" srcOrd="0" destOrd="0" presId="urn:microsoft.com/office/officeart/2005/8/layout/hProcess9"/>
    <dgm:cxn modelId="{0DE14154-5DB6-4E3D-A004-687AE2AF6404}" srcId="{A662031B-8DB2-461C-8EA0-36D205C312EB}" destId="{0007C30C-3EDE-4861-909D-976A73FC4465}" srcOrd="2" destOrd="0" parTransId="{C2BC378C-65B3-4DEE-A724-AD1054586259}" sibTransId="{95ECC892-F154-4813-B095-3B513B60789B}"/>
    <dgm:cxn modelId="{1B04955E-B95C-4D26-B80F-1AC8C1A90FD3}" srcId="{A662031B-8DB2-461C-8EA0-36D205C312EB}" destId="{50E93DFD-266B-41E2-ADC9-CC44A750E99C}" srcOrd="1" destOrd="0" parTransId="{E5D82BCC-911B-459D-BCD0-D0789AC78F1D}" sibTransId="{C635D254-44F5-49C2-9995-7DE86A239C16}"/>
    <dgm:cxn modelId="{CF4D03EB-1B38-4D6D-A9AE-2AD2A4569E4E}" type="presOf" srcId="{0007C30C-3EDE-4861-909D-976A73FC4465}" destId="{4C4737B4-B385-4A3E-8C35-48BA685E8FFD}" srcOrd="0" destOrd="0" presId="urn:microsoft.com/office/officeart/2005/8/layout/hProcess9"/>
    <dgm:cxn modelId="{A6D5DA61-F241-45BE-8223-670137BDC92B}" srcId="{A662031B-8DB2-461C-8EA0-36D205C312EB}" destId="{AB509335-8A21-481A-B9FA-48CA1EAF0907}" srcOrd="0" destOrd="0" parTransId="{65F05FBF-BE60-4FA9-84BC-0590F1D58736}" sibTransId="{AFFCB394-FF84-4896-9F52-4FA7484534BD}"/>
    <dgm:cxn modelId="{D4D13208-2EEA-4BCC-9F17-06D85F9E2A2C}" type="presParOf" srcId="{3A66ACC5-E283-43A1-A502-0B2234E15F27}" destId="{BAE49A65-DEDB-485F-90F0-00EBB9CB1176}" srcOrd="0" destOrd="0" presId="urn:microsoft.com/office/officeart/2005/8/layout/hProcess9"/>
    <dgm:cxn modelId="{C1E68ACE-8559-4DBD-A487-BFA1F65EBD6F}" type="presParOf" srcId="{3A66ACC5-E283-43A1-A502-0B2234E15F27}" destId="{99CCA62A-61A9-4D37-B590-963B6D70CF6C}" srcOrd="1" destOrd="0" presId="urn:microsoft.com/office/officeart/2005/8/layout/hProcess9"/>
    <dgm:cxn modelId="{9154285A-3DC6-4188-9DBC-A545DA84B840}" type="presParOf" srcId="{99CCA62A-61A9-4D37-B590-963B6D70CF6C}" destId="{99B68D1A-D53F-43D1-A94E-2F769480C4B5}" srcOrd="0" destOrd="0" presId="urn:microsoft.com/office/officeart/2005/8/layout/hProcess9"/>
    <dgm:cxn modelId="{F5291F67-28FC-4CAD-862D-CC9FC48C3A07}" type="presParOf" srcId="{99CCA62A-61A9-4D37-B590-963B6D70CF6C}" destId="{670F3D45-B311-4BA3-979F-EBEF97D77BD5}" srcOrd="1" destOrd="0" presId="urn:microsoft.com/office/officeart/2005/8/layout/hProcess9"/>
    <dgm:cxn modelId="{6DD72CA3-7F85-4AF8-AF32-EFB8D18B3DCA}" type="presParOf" srcId="{99CCA62A-61A9-4D37-B590-963B6D70CF6C}" destId="{A57531F8-304C-432D-A988-35F31079C19D}" srcOrd="2" destOrd="0" presId="urn:microsoft.com/office/officeart/2005/8/layout/hProcess9"/>
    <dgm:cxn modelId="{31D40B69-1494-47D5-B511-B14DDAC770E8}" type="presParOf" srcId="{99CCA62A-61A9-4D37-B590-963B6D70CF6C}" destId="{DF1FEE77-14BE-460B-8BB1-027AE83AD9C8}" srcOrd="3" destOrd="0" presId="urn:microsoft.com/office/officeart/2005/8/layout/hProcess9"/>
    <dgm:cxn modelId="{48D40965-6F51-4F3A-BFC0-E8B01B60906D}" type="presParOf" srcId="{99CCA62A-61A9-4D37-B590-963B6D70CF6C}" destId="{4C4737B4-B385-4A3E-8C35-48BA685E8FFD}"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6644B1-9511-4F31-A393-67AC4F08A1F0}" type="datetimeFigureOut">
              <a:rPr lang="en-US" smtClean="0"/>
              <a:t>2/18/2020</a:t>
            </a:fld>
            <a:endParaRPr lang="en-US"/>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E453F5-5D85-4B27-8218-C1C325BE8F47}" type="slidenum">
              <a:rPr lang="en-US" smtClean="0"/>
              <a:t>‹#›</a:t>
            </a:fld>
            <a:endParaRPr lang="en-US"/>
          </a:p>
        </p:txBody>
      </p:sp>
    </p:spTree>
    <p:extLst>
      <p:ext uri="{BB962C8B-B14F-4D97-AF65-F5344CB8AC3E}">
        <p14:creationId xmlns:p14="http://schemas.microsoft.com/office/powerpoint/2010/main" val="2674461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noProof="0" dirty="0" smtClean="0"/>
              <a:t>The title of my presentation is «Shallow Artificial Neural</a:t>
            </a:r>
            <a:r>
              <a:rPr lang="en-US" baseline="0" noProof="0" dirty="0" smtClean="0"/>
              <a:t> Networks for Forecasting». Recent years, complicated methods like ANNs have been used for modelling because of computers power. ANNs looks powerful tools for forecasting aims in the literature. In this talk, performances of three shallow ANNs will show by using forecast competition data sets. </a:t>
            </a:r>
            <a:r>
              <a:rPr lang="tr-TR" baseline="0" noProof="0" dirty="0" err="1" smtClean="0"/>
              <a:t>Different</a:t>
            </a:r>
            <a:r>
              <a:rPr lang="tr-TR" baseline="0" noProof="0" dirty="0" smtClean="0"/>
              <a:t> s</a:t>
            </a:r>
            <a:r>
              <a:rPr lang="en-US" baseline="0" noProof="0" dirty="0" err="1" smtClean="0"/>
              <a:t>trategies</a:t>
            </a:r>
            <a:r>
              <a:rPr lang="en-US" baseline="0" noProof="0" dirty="0" smtClean="0"/>
              <a:t> for automatic forecasting are compared. Results of deep and shallow ANNs are also compared.  Aim of this talk is discussing following questions:</a:t>
            </a:r>
          </a:p>
          <a:p>
            <a:endParaRPr lang="en-US" baseline="0" noProof="0" dirty="0" smtClean="0"/>
          </a:p>
          <a:p>
            <a:r>
              <a:rPr lang="en-US" baseline="0" noProof="0" dirty="0" smtClean="0"/>
              <a:t>Have Shallow ANNs satisfactory forecasting performance?</a:t>
            </a:r>
          </a:p>
          <a:p>
            <a:r>
              <a:rPr lang="en-US" baseline="0" noProof="0" dirty="0" smtClean="0"/>
              <a:t>Which automatic forecasting strategy can be preferred</a:t>
            </a:r>
            <a:r>
              <a:rPr lang="tr-TR" baseline="0" noProof="0" dirty="0" smtClean="0"/>
              <a:t>  </a:t>
            </a:r>
            <a:r>
              <a:rPr lang="tr-TR" baseline="0" noProof="0" dirty="0" err="1" smtClean="0"/>
              <a:t>for</a:t>
            </a:r>
            <a:r>
              <a:rPr lang="tr-TR" baseline="0" noProof="0" dirty="0" smtClean="0"/>
              <a:t> </a:t>
            </a:r>
            <a:r>
              <a:rPr lang="tr-TR" baseline="0" noProof="0" dirty="0" err="1" smtClean="0"/>
              <a:t>shallow</a:t>
            </a:r>
            <a:r>
              <a:rPr lang="tr-TR" baseline="0" noProof="0" dirty="0" smtClean="0"/>
              <a:t> </a:t>
            </a:r>
            <a:r>
              <a:rPr lang="tr-TR" baseline="0" noProof="0" dirty="0" err="1" smtClean="0"/>
              <a:t>ANNs</a:t>
            </a:r>
            <a:r>
              <a:rPr lang="en-US" baseline="0" noProof="0" dirty="0" smtClean="0"/>
              <a:t>?</a:t>
            </a:r>
          </a:p>
          <a:p>
            <a:r>
              <a:rPr lang="en-US" baseline="0" noProof="0" dirty="0" smtClean="0"/>
              <a:t>Which pre</a:t>
            </a:r>
            <a:r>
              <a:rPr lang="tr-TR" baseline="0" noProof="0" dirty="0" smtClean="0"/>
              <a:t>-</a:t>
            </a:r>
            <a:r>
              <a:rPr lang="en-US" baseline="0" noProof="0" dirty="0" err="1" smtClean="0"/>
              <a:t>processin</a:t>
            </a:r>
            <a:r>
              <a:rPr lang="tr-TR" baseline="0" noProof="0" dirty="0" smtClean="0"/>
              <a:t>g</a:t>
            </a:r>
            <a:r>
              <a:rPr lang="en-US" baseline="0" noProof="0" dirty="0" smtClean="0"/>
              <a:t> methods can be preferred</a:t>
            </a:r>
            <a:r>
              <a:rPr lang="tr-TR" baseline="0" noProof="0" dirty="0" smtClean="0"/>
              <a:t> in </a:t>
            </a:r>
            <a:r>
              <a:rPr lang="tr-TR" baseline="0" noProof="0" dirty="0" err="1" smtClean="0"/>
              <a:t>shallow</a:t>
            </a:r>
            <a:r>
              <a:rPr lang="tr-TR" baseline="0" noProof="0" dirty="0" smtClean="0"/>
              <a:t> </a:t>
            </a:r>
            <a:r>
              <a:rPr lang="tr-TR" baseline="0" noProof="0" dirty="0" err="1" smtClean="0"/>
              <a:t>ANNs</a:t>
            </a:r>
            <a:r>
              <a:rPr lang="en-US" baseline="0" noProof="0" dirty="0" smtClean="0"/>
              <a:t>?</a:t>
            </a:r>
            <a:endParaRPr lang="tr-TR" baseline="0" noProof="0" dirty="0" smtClean="0"/>
          </a:p>
          <a:p>
            <a:r>
              <a:rPr lang="tr-TR" baseline="0" noProof="0" dirty="0" err="1" smtClean="0"/>
              <a:t>Which</a:t>
            </a:r>
            <a:r>
              <a:rPr lang="tr-TR" baseline="0" noProof="0" dirty="0" smtClean="0"/>
              <a:t> </a:t>
            </a:r>
            <a:r>
              <a:rPr lang="tr-TR" baseline="0" noProof="0" dirty="0" err="1" smtClean="0"/>
              <a:t>one</a:t>
            </a:r>
            <a:r>
              <a:rPr lang="tr-TR" baseline="0" noProof="0" dirty="0" smtClean="0"/>
              <a:t> is </a:t>
            </a:r>
            <a:r>
              <a:rPr lang="tr-TR" baseline="0" noProof="0" dirty="0" err="1" smtClean="0"/>
              <a:t>better</a:t>
            </a:r>
            <a:r>
              <a:rPr lang="tr-TR" baseline="0" noProof="0" dirty="0" smtClean="0"/>
              <a:t> </a:t>
            </a:r>
            <a:r>
              <a:rPr lang="tr-TR" baseline="0" noProof="0" dirty="0" err="1" smtClean="0"/>
              <a:t>Shallow</a:t>
            </a:r>
            <a:r>
              <a:rPr lang="tr-TR" baseline="0" noProof="0" dirty="0" smtClean="0"/>
              <a:t> </a:t>
            </a:r>
            <a:r>
              <a:rPr lang="tr-TR" baseline="0" noProof="0" dirty="0" err="1" smtClean="0"/>
              <a:t>or</a:t>
            </a:r>
            <a:r>
              <a:rPr lang="tr-TR" baseline="0" noProof="0" dirty="0" smtClean="0"/>
              <a:t> </a:t>
            </a:r>
            <a:r>
              <a:rPr lang="tr-TR" baseline="0" noProof="0" dirty="0" err="1" smtClean="0"/>
              <a:t>deep</a:t>
            </a:r>
            <a:r>
              <a:rPr lang="tr-TR" baseline="0" noProof="0" dirty="0" smtClean="0"/>
              <a:t> </a:t>
            </a:r>
            <a:r>
              <a:rPr lang="tr-TR" baseline="0" noProof="0" dirty="0" err="1" smtClean="0"/>
              <a:t>ANNs</a:t>
            </a:r>
            <a:r>
              <a:rPr lang="tr-TR" baseline="0" noProof="0" dirty="0" smtClean="0"/>
              <a:t>?</a:t>
            </a:r>
            <a:endParaRPr lang="en-US" noProof="0" dirty="0"/>
          </a:p>
        </p:txBody>
      </p:sp>
      <p:sp>
        <p:nvSpPr>
          <p:cNvPr id="4" name="Slayt Numarası Yer Tutucusu 3"/>
          <p:cNvSpPr>
            <a:spLocks noGrp="1"/>
          </p:cNvSpPr>
          <p:nvPr>
            <p:ph type="sldNum" sz="quarter" idx="10"/>
          </p:nvPr>
        </p:nvSpPr>
        <p:spPr/>
        <p:txBody>
          <a:bodyPr/>
          <a:lstStyle/>
          <a:p>
            <a:fld id="{FBE453F5-5D85-4B27-8218-C1C325BE8F47}" type="slidenum">
              <a:rPr lang="en-US" smtClean="0"/>
              <a:t>1</a:t>
            </a:fld>
            <a:endParaRPr lang="en-US"/>
          </a:p>
        </p:txBody>
      </p:sp>
    </p:spTree>
    <p:extLst>
      <p:ext uri="{BB962C8B-B14F-4D97-AF65-F5344CB8AC3E}">
        <p14:creationId xmlns:p14="http://schemas.microsoft.com/office/powerpoint/2010/main" val="2751763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FBE453F5-5D85-4B27-8218-C1C325BE8F47}" type="slidenum">
              <a:rPr lang="en-US" smtClean="0"/>
              <a:t>11</a:t>
            </a:fld>
            <a:endParaRPr lang="en-US"/>
          </a:p>
        </p:txBody>
      </p:sp>
    </p:spTree>
    <p:extLst>
      <p:ext uri="{BB962C8B-B14F-4D97-AF65-F5344CB8AC3E}">
        <p14:creationId xmlns:p14="http://schemas.microsoft.com/office/powerpoint/2010/main" val="3180499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FBE453F5-5D85-4B27-8218-C1C325BE8F47}" type="slidenum">
              <a:rPr lang="en-US" smtClean="0"/>
              <a:t>12</a:t>
            </a:fld>
            <a:endParaRPr lang="en-US"/>
          </a:p>
        </p:txBody>
      </p:sp>
    </p:spTree>
    <p:extLst>
      <p:ext uri="{BB962C8B-B14F-4D97-AF65-F5344CB8AC3E}">
        <p14:creationId xmlns:p14="http://schemas.microsoft.com/office/powerpoint/2010/main" val="1115478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FBE453F5-5D85-4B27-8218-C1C325BE8F47}" type="slidenum">
              <a:rPr lang="en-US" smtClean="0"/>
              <a:t>13</a:t>
            </a:fld>
            <a:endParaRPr lang="en-US"/>
          </a:p>
        </p:txBody>
      </p:sp>
    </p:spTree>
    <p:extLst>
      <p:ext uri="{BB962C8B-B14F-4D97-AF65-F5344CB8AC3E}">
        <p14:creationId xmlns:p14="http://schemas.microsoft.com/office/powerpoint/2010/main" val="2746815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FBE453F5-5D85-4B27-8218-C1C325BE8F47}" type="slidenum">
              <a:rPr lang="en-US" smtClean="0"/>
              <a:t>14</a:t>
            </a:fld>
            <a:endParaRPr lang="en-US"/>
          </a:p>
        </p:txBody>
      </p:sp>
    </p:spTree>
    <p:extLst>
      <p:ext uri="{BB962C8B-B14F-4D97-AF65-F5344CB8AC3E}">
        <p14:creationId xmlns:p14="http://schemas.microsoft.com/office/powerpoint/2010/main" val="1872033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FBE453F5-5D85-4B27-8218-C1C325BE8F47}" type="slidenum">
              <a:rPr lang="en-US" smtClean="0"/>
              <a:t>15</a:t>
            </a:fld>
            <a:endParaRPr lang="en-US"/>
          </a:p>
        </p:txBody>
      </p:sp>
    </p:spTree>
    <p:extLst>
      <p:ext uri="{BB962C8B-B14F-4D97-AF65-F5344CB8AC3E}">
        <p14:creationId xmlns:p14="http://schemas.microsoft.com/office/powerpoint/2010/main" val="375718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FBE453F5-5D85-4B27-8218-C1C325BE8F47}" type="slidenum">
              <a:rPr lang="en-US" smtClean="0"/>
              <a:t>16</a:t>
            </a:fld>
            <a:endParaRPr lang="en-US"/>
          </a:p>
        </p:txBody>
      </p:sp>
    </p:spTree>
    <p:extLst>
      <p:ext uri="{BB962C8B-B14F-4D97-AF65-F5344CB8AC3E}">
        <p14:creationId xmlns:p14="http://schemas.microsoft.com/office/powerpoint/2010/main" val="2469056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FBE453F5-5D85-4B27-8218-C1C325BE8F47}" type="slidenum">
              <a:rPr lang="en-US" smtClean="0"/>
              <a:t>17</a:t>
            </a:fld>
            <a:endParaRPr lang="en-US"/>
          </a:p>
        </p:txBody>
      </p:sp>
    </p:spTree>
    <p:extLst>
      <p:ext uri="{BB962C8B-B14F-4D97-AF65-F5344CB8AC3E}">
        <p14:creationId xmlns:p14="http://schemas.microsoft.com/office/powerpoint/2010/main" val="3356871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FBE453F5-5D85-4B27-8218-C1C325BE8F47}" type="slidenum">
              <a:rPr lang="en-US" smtClean="0"/>
              <a:t>18</a:t>
            </a:fld>
            <a:endParaRPr lang="en-US"/>
          </a:p>
        </p:txBody>
      </p:sp>
    </p:spTree>
    <p:extLst>
      <p:ext uri="{BB962C8B-B14F-4D97-AF65-F5344CB8AC3E}">
        <p14:creationId xmlns:p14="http://schemas.microsoft.com/office/powerpoint/2010/main" val="1425505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FBE453F5-5D85-4B27-8218-C1C325BE8F47}" type="slidenum">
              <a:rPr lang="en-US" smtClean="0"/>
              <a:t>19</a:t>
            </a:fld>
            <a:endParaRPr lang="en-US"/>
          </a:p>
        </p:txBody>
      </p:sp>
    </p:spTree>
    <p:extLst>
      <p:ext uri="{BB962C8B-B14F-4D97-AF65-F5344CB8AC3E}">
        <p14:creationId xmlns:p14="http://schemas.microsoft.com/office/powerpoint/2010/main" val="3140504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FBE453F5-5D85-4B27-8218-C1C325BE8F47}" type="slidenum">
              <a:rPr lang="en-US" smtClean="0"/>
              <a:t>20</a:t>
            </a:fld>
            <a:endParaRPr lang="en-US"/>
          </a:p>
        </p:txBody>
      </p:sp>
    </p:spTree>
    <p:extLst>
      <p:ext uri="{BB962C8B-B14F-4D97-AF65-F5344CB8AC3E}">
        <p14:creationId xmlns:p14="http://schemas.microsoft.com/office/powerpoint/2010/main" val="2811093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FBE453F5-5D85-4B27-8218-C1C325BE8F47}" type="slidenum">
              <a:rPr lang="en-US" smtClean="0"/>
              <a:t>3</a:t>
            </a:fld>
            <a:endParaRPr lang="en-US"/>
          </a:p>
        </p:txBody>
      </p:sp>
    </p:spTree>
    <p:extLst>
      <p:ext uri="{BB962C8B-B14F-4D97-AF65-F5344CB8AC3E}">
        <p14:creationId xmlns:p14="http://schemas.microsoft.com/office/powerpoint/2010/main" val="689914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FBE453F5-5D85-4B27-8218-C1C325BE8F47}" type="slidenum">
              <a:rPr lang="en-US" smtClean="0"/>
              <a:t>21</a:t>
            </a:fld>
            <a:endParaRPr lang="en-US"/>
          </a:p>
        </p:txBody>
      </p:sp>
    </p:spTree>
    <p:extLst>
      <p:ext uri="{BB962C8B-B14F-4D97-AF65-F5344CB8AC3E}">
        <p14:creationId xmlns:p14="http://schemas.microsoft.com/office/powerpoint/2010/main" val="3967983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FBE453F5-5D85-4B27-8218-C1C325BE8F47}" type="slidenum">
              <a:rPr lang="en-US" smtClean="0"/>
              <a:t>22</a:t>
            </a:fld>
            <a:endParaRPr lang="en-US"/>
          </a:p>
        </p:txBody>
      </p:sp>
    </p:spTree>
    <p:extLst>
      <p:ext uri="{BB962C8B-B14F-4D97-AF65-F5344CB8AC3E}">
        <p14:creationId xmlns:p14="http://schemas.microsoft.com/office/powerpoint/2010/main" val="1327788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FBE453F5-5D85-4B27-8218-C1C325BE8F47}" type="slidenum">
              <a:rPr lang="en-US" smtClean="0"/>
              <a:t>23</a:t>
            </a:fld>
            <a:endParaRPr lang="en-US"/>
          </a:p>
        </p:txBody>
      </p:sp>
    </p:spTree>
    <p:extLst>
      <p:ext uri="{BB962C8B-B14F-4D97-AF65-F5344CB8AC3E}">
        <p14:creationId xmlns:p14="http://schemas.microsoft.com/office/powerpoint/2010/main" val="3308520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FBE453F5-5D85-4B27-8218-C1C325BE8F47}" type="slidenum">
              <a:rPr lang="en-US" smtClean="0"/>
              <a:t>24</a:t>
            </a:fld>
            <a:endParaRPr lang="en-US"/>
          </a:p>
        </p:txBody>
      </p:sp>
    </p:spTree>
    <p:extLst>
      <p:ext uri="{BB962C8B-B14F-4D97-AF65-F5344CB8AC3E}">
        <p14:creationId xmlns:p14="http://schemas.microsoft.com/office/powerpoint/2010/main" val="448517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FBE453F5-5D85-4B27-8218-C1C325BE8F47}" type="slidenum">
              <a:rPr lang="en-US" smtClean="0"/>
              <a:t>25</a:t>
            </a:fld>
            <a:endParaRPr lang="en-US"/>
          </a:p>
        </p:txBody>
      </p:sp>
    </p:spTree>
    <p:extLst>
      <p:ext uri="{BB962C8B-B14F-4D97-AF65-F5344CB8AC3E}">
        <p14:creationId xmlns:p14="http://schemas.microsoft.com/office/powerpoint/2010/main" val="351722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FBE453F5-5D85-4B27-8218-C1C325BE8F47}" type="slidenum">
              <a:rPr lang="en-US" smtClean="0"/>
              <a:t>26</a:t>
            </a:fld>
            <a:endParaRPr lang="en-US"/>
          </a:p>
        </p:txBody>
      </p:sp>
    </p:spTree>
    <p:extLst>
      <p:ext uri="{BB962C8B-B14F-4D97-AF65-F5344CB8AC3E}">
        <p14:creationId xmlns:p14="http://schemas.microsoft.com/office/powerpoint/2010/main" val="4028655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FBE453F5-5D85-4B27-8218-C1C325BE8F47}" type="slidenum">
              <a:rPr lang="en-US" smtClean="0"/>
              <a:t>27</a:t>
            </a:fld>
            <a:endParaRPr lang="en-US"/>
          </a:p>
        </p:txBody>
      </p:sp>
    </p:spTree>
    <p:extLst>
      <p:ext uri="{BB962C8B-B14F-4D97-AF65-F5344CB8AC3E}">
        <p14:creationId xmlns:p14="http://schemas.microsoft.com/office/powerpoint/2010/main" val="134302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FBE453F5-5D85-4B27-8218-C1C325BE8F47}" type="slidenum">
              <a:rPr lang="en-US" smtClean="0"/>
              <a:t>28</a:t>
            </a:fld>
            <a:endParaRPr lang="en-US"/>
          </a:p>
        </p:txBody>
      </p:sp>
    </p:spTree>
    <p:extLst>
      <p:ext uri="{BB962C8B-B14F-4D97-AF65-F5344CB8AC3E}">
        <p14:creationId xmlns:p14="http://schemas.microsoft.com/office/powerpoint/2010/main" val="157340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FBE453F5-5D85-4B27-8218-C1C325BE8F47}" type="slidenum">
              <a:rPr lang="en-US" smtClean="0"/>
              <a:t>29</a:t>
            </a:fld>
            <a:endParaRPr lang="en-US"/>
          </a:p>
        </p:txBody>
      </p:sp>
    </p:spTree>
    <p:extLst>
      <p:ext uri="{BB962C8B-B14F-4D97-AF65-F5344CB8AC3E}">
        <p14:creationId xmlns:p14="http://schemas.microsoft.com/office/powerpoint/2010/main" val="14735071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FBE453F5-5D85-4B27-8218-C1C325BE8F47}" type="slidenum">
              <a:rPr lang="en-US" smtClean="0"/>
              <a:t>30</a:t>
            </a:fld>
            <a:endParaRPr lang="en-US"/>
          </a:p>
        </p:txBody>
      </p:sp>
    </p:spTree>
    <p:extLst>
      <p:ext uri="{BB962C8B-B14F-4D97-AF65-F5344CB8AC3E}">
        <p14:creationId xmlns:p14="http://schemas.microsoft.com/office/powerpoint/2010/main" val="288577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FBE453F5-5D85-4B27-8218-C1C325BE8F47}" type="slidenum">
              <a:rPr lang="en-US" smtClean="0"/>
              <a:t>4</a:t>
            </a:fld>
            <a:endParaRPr lang="en-US"/>
          </a:p>
        </p:txBody>
      </p:sp>
    </p:spTree>
    <p:extLst>
      <p:ext uri="{BB962C8B-B14F-4D97-AF65-F5344CB8AC3E}">
        <p14:creationId xmlns:p14="http://schemas.microsoft.com/office/powerpoint/2010/main" val="27370602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FBE453F5-5D85-4B27-8218-C1C325BE8F47}" type="slidenum">
              <a:rPr lang="en-US" smtClean="0"/>
              <a:t>32</a:t>
            </a:fld>
            <a:endParaRPr lang="en-US"/>
          </a:p>
        </p:txBody>
      </p:sp>
    </p:spTree>
    <p:extLst>
      <p:ext uri="{BB962C8B-B14F-4D97-AF65-F5344CB8AC3E}">
        <p14:creationId xmlns:p14="http://schemas.microsoft.com/office/powerpoint/2010/main" val="11696904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FBE453F5-5D85-4B27-8218-C1C325BE8F47}" type="slidenum">
              <a:rPr lang="en-US" smtClean="0"/>
              <a:t>33</a:t>
            </a:fld>
            <a:endParaRPr lang="en-US"/>
          </a:p>
        </p:txBody>
      </p:sp>
    </p:spTree>
    <p:extLst>
      <p:ext uri="{BB962C8B-B14F-4D97-AF65-F5344CB8AC3E}">
        <p14:creationId xmlns:p14="http://schemas.microsoft.com/office/powerpoint/2010/main" val="12795273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FBE453F5-5D85-4B27-8218-C1C325BE8F47}" type="slidenum">
              <a:rPr lang="en-US" smtClean="0"/>
              <a:t>35</a:t>
            </a:fld>
            <a:endParaRPr lang="en-US"/>
          </a:p>
        </p:txBody>
      </p:sp>
    </p:spTree>
    <p:extLst>
      <p:ext uri="{BB962C8B-B14F-4D97-AF65-F5344CB8AC3E}">
        <p14:creationId xmlns:p14="http://schemas.microsoft.com/office/powerpoint/2010/main" val="15464306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FBE453F5-5D85-4B27-8218-C1C325BE8F47}" type="slidenum">
              <a:rPr lang="en-US" smtClean="0"/>
              <a:t>36</a:t>
            </a:fld>
            <a:endParaRPr lang="en-US"/>
          </a:p>
        </p:txBody>
      </p:sp>
    </p:spTree>
    <p:extLst>
      <p:ext uri="{BB962C8B-B14F-4D97-AF65-F5344CB8AC3E}">
        <p14:creationId xmlns:p14="http://schemas.microsoft.com/office/powerpoint/2010/main" val="15101510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FBE453F5-5D85-4B27-8218-C1C325BE8F47}" type="slidenum">
              <a:rPr lang="en-US" smtClean="0"/>
              <a:t>38</a:t>
            </a:fld>
            <a:endParaRPr lang="en-US"/>
          </a:p>
        </p:txBody>
      </p:sp>
    </p:spTree>
    <p:extLst>
      <p:ext uri="{BB962C8B-B14F-4D97-AF65-F5344CB8AC3E}">
        <p14:creationId xmlns:p14="http://schemas.microsoft.com/office/powerpoint/2010/main" val="2811082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FBE453F5-5D85-4B27-8218-C1C325BE8F47}" type="slidenum">
              <a:rPr lang="en-US" smtClean="0"/>
              <a:t>5</a:t>
            </a:fld>
            <a:endParaRPr lang="en-US"/>
          </a:p>
        </p:txBody>
      </p:sp>
    </p:spTree>
    <p:extLst>
      <p:ext uri="{BB962C8B-B14F-4D97-AF65-F5344CB8AC3E}">
        <p14:creationId xmlns:p14="http://schemas.microsoft.com/office/powerpoint/2010/main" val="2598701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FBE453F5-5D85-4B27-8218-C1C325BE8F47}" type="slidenum">
              <a:rPr lang="en-US" smtClean="0"/>
              <a:t>6</a:t>
            </a:fld>
            <a:endParaRPr lang="en-US"/>
          </a:p>
        </p:txBody>
      </p:sp>
    </p:spTree>
    <p:extLst>
      <p:ext uri="{BB962C8B-B14F-4D97-AF65-F5344CB8AC3E}">
        <p14:creationId xmlns:p14="http://schemas.microsoft.com/office/powerpoint/2010/main" val="604858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FBE453F5-5D85-4B27-8218-C1C325BE8F47}" type="slidenum">
              <a:rPr lang="en-US" smtClean="0"/>
              <a:t>7</a:t>
            </a:fld>
            <a:endParaRPr lang="en-US"/>
          </a:p>
        </p:txBody>
      </p:sp>
    </p:spTree>
    <p:extLst>
      <p:ext uri="{BB962C8B-B14F-4D97-AF65-F5344CB8AC3E}">
        <p14:creationId xmlns:p14="http://schemas.microsoft.com/office/powerpoint/2010/main" val="3617586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FBE453F5-5D85-4B27-8218-C1C325BE8F47}" type="slidenum">
              <a:rPr lang="en-US" smtClean="0"/>
              <a:t>8</a:t>
            </a:fld>
            <a:endParaRPr lang="en-US"/>
          </a:p>
        </p:txBody>
      </p:sp>
    </p:spTree>
    <p:extLst>
      <p:ext uri="{BB962C8B-B14F-4D97-AF65-F5344CB8AC3E}">
        <p14:creationId xmlns:p14="http://schemas.microsoft.com/office/powerpoint/2010/main" val="1236044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FBE453F5-5D85-4B27-8218-C1C325BE8F47}" type="slidenum">
              <a:rPr lang="en-US" smtClean="0"/>
              <a:t>9</a:t>
            </a:fld>
            <a:endParaRPr lang="en-US"/>
          </a:p>
        </p:txBody>
      </p:sp>
    </p:spTree>
    <p:extLst>
      <p:ext uri="{BB962C8B-B14F-4D97-AF65-F5344CB8AC3E}">
        <p14:creationId xmlns:p14="http://schemas.microsoft.com/office/powerpoint/2010/main" val="1534026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baseline="0" noProof="0" dirty="0" smtClean="0"/>
          </a:p>
        </p:txBody>
      </p:sp>
      <p:sp>
        <p:nvSpPr>
          <p:cNvPr id="4" name="Slayt Numarası Yer Tutucusu 3"/>
          <p:cNvSpPr>
            <a:spLocks noGrp="1"/>
          </p:cNvSpPr>
          <p:nvPr>
            <p:ph type="sldNum" sz="quarter" idx="10"/>
          </p:nvPr>
        </p:nvSpPr>
        <p:spPr/>
        <p:txBody>
          <a:bodyPr/>
          <a:lstStyle/>
          <a:p>
            <a:fld id="{FBE453F5-5D85-4B27-8218-C1C325BE8F47}" type="slidenum">
              <a:rPr lang="en-US" smtClean="0"/>
              <a:t>10</a:t>
            </a:fld>
            <a:endParaRPr lang="en-US"/>
          </a:p>
        </p:txBody>
      </p:sp>
    </p:spTree>
    <p:extLst>
      <p:ext uri="{BB962C8B-B14F-4D97-AF65-F5344CB8AC3E}">
        <p14:creationId xmlns:p14="http://schemas.microsoft.com/office/powerpoint/2010/main" val="3303278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GB"/>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GB"/>
          </a:p>
        </p:txBody>
      </p:sp>
      <p:sp>
        <p:nvSpPr>
          <p:cNvPr id="4" name="Veri Yer Tutucusu 3"/>
          <p:cNvSpPr>
            <a:spLocks noGrp="1"/>
          </p:cNvSpPr>
          <p:nvPr>
            <p:ph type="dt" sz="half" idx="10"/>
          </p:nvPr>
        </p:nvSpPr>
        <p:spPr/>
        <p:txBody>
          <a:bodyPr/>
          <a:lstStyle/>
          <a:p>
            <a:fld id="{32925893-1A95-4F73-9D0D-EAEFC15D4174}" type="datetimeFigureOut">
              <a:rPr lang="en-GB" smtClean="0"/>
              <a:t>18/02/2020</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31B4471B-1D5E-4986-9880-81DBB31010FA}" type="slidenum">
              <a:rPr lang="en-GB" smtClean="0"/>
              <a:t>‹#›</a:t>
            </a:fld>
            <a:endParaRPr lang="en-GB"/>
          </a:p>
        </p:txBody>
      </p:sp>
    </p:spTree>
    <p:extLst>
      <p:ext uri="{BB962C8B-B14F-4D97-AF65-F5344CB8AC3E}">
        <p14:creationId xmlns:p14="http://schemas.microsoft.com/office/powerpoint/2010/main" val="2904240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32925893-1A95-4F73-9D0D-EAEFC15D4174}" type="datetimeFigureOut">
              <a:rPr lang="en-GB" smtClean="0"/>
              <a:t>18/02/2020</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31B4471B-1D5E-4986-9880-81DBB31010FA}" type="slidenum">
              <a:rPr lang="en-GB" smtClean="0"/>
              <a:t>‹#›</a:t>
            </a:fld>
            <a:endParaRPr lang="en-GB"/>
          </a:p>
        </p:txBody>
      </p:sp>
    </p:spTree>
    <p:extLst>
      <p:ext uri="{BB962C8B-B14F-4D97-AF65-F5344CB8AC3E}">
        <p14:creationId xmlns:p14="http://schemas.microsoft.com/office/powerpoint/2010/main" val="27698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GB"/>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32925893-1A95-4F73-9D0D-EAEFC15D4174}" type="datetimeFigureOut">
              <a:rPr lang="en-GB" smtClean="0"/>
              <a:t>18/02/2020</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31B4471B-1D5E-4986-9880-81DBB31010FA}" type="slidenum">
              <a:rPr lang="en-GB" smtClean="0"/>
              <a:t>‹#›</a:t>
            </a:fld>
            <a:endParaRPr lang="en-GB"/>
          </a:p>
        </p:txBody>
      </p:sp>
    </p:spTree>
    <p:extLst>
      <p:ext uri="{BB962C8B-B14F-4D97-AF65-F5344CB8AC3E}">
        <p14:creationId xmlns:p14="http://schemas.microsoft.com/office/powerpoint/2010/main" val="780937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32925893-1A95-4F73-9D0D-EAEFC15D4174}" type="datetimeFigureOut">
              <a:rPr lang="en-GB" smtClean="0"/>
              <a:t>18/02/2020</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31B4471B-1D5E-4986-9880-81DBB31010FA}" type="slidenum">
              <a:rPr lang="en-GB" smtClean="0"/>
              <a:t>‹#›</a:t>
            </a:fld>
            <a:endParaRPr lang="en-GB"/>
          </a:p>
        </p:txBody>
      </p:sp>
    </p:spTree>
    <p:extLst>
      <p:ext uri="{BB962C8B-B14F-4D97-AF65-F5344CB8AC3E}">
        <p14:creationId xmlns:p14="http://schemas.microsoft.com/office/powerpoint/2010/main" val="2691934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GB"/>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2925893-1A95-4F73-9D0D-EAEFC15D4174}" type="datetimeFigureOut">
              <a:rPr lang="en-GB" smtClean="0"/>
              <a:t>18/02/2020</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31B4471B-1D5E-4986-9880-81DBB31010FA}" type="slidenum">
              <a:rPr lang="en-GB" smtClean="0"/>
              <a:t>‹#›</a:t>
            </a:fld>
            <a:endParaRPr lang="en-GB"/>
          </a:p>
        </p:txBody>
      </p:sp>
    </p:spTree>
    <p:extLst>
      <p:ext uri="{BB962C8B-B14F-4D97-AF65-F5344CB8AC3E}">
        <p14:creationId xmlns:p14="http://schemas.microsoft.com/office/powerpoint/2010/main" val="395953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Veri Yer Tutucusu 4"/>
          <p:cNvSpPr>
            <a:spLocks noGrp="1"/>
          </p:cNvSpPr>
          <p:nvPr>
            <p:ph type="dt" sz="half" idx="10"/>
          </p:nvPr>
        </p:nvSpPr>
        <p:spPr/>
        <p:txBody>
          <a:bodyPr/>
          <a:lstStyle/>
          <a:p>
            <a:fld id="{32925893-1A95-4F73-9D0D-EAEFC15D4174}" type="datetimeFigureOut">
              <a:rPr lang="en-GB" smtClean="0"/>
              <a:t>18/02/2020</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31B4471B-1D5E-4986-9880-81DBB31010FA}" type="slidenum">
              <a:rPr lang="en-GB" smtClean="0"/>
              <a:t>‹#›</a:t>
            </a:fld>
            <a:endParaRPr lang="en-GB"/>
          </a:p>
        </p:txBody>
      </p:sp>
    </p:spTree>
    <p:extLst>
      <p:ext uri="{BB962C8B-B14F-4D97-AF65-F5344CB8AC3E}">
        <p14:creationId xmlns:p14="http://schemas.microsoft.com/office/powerpoint/2010/main" val="505126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en-GB"/>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7" name="Veri Yer Tutucusu 6"/>
          <p:cNvSpPr>
            <a:spLocks noGrp="1"/>
          </p:cNvSpPr>
          <p:nvPr>
            <p:ph type="dt" sz="half" idx="10"/>
          </p:nvPr>
        </p:nvSpPr>
        <p:spPr/>
        <p:txBody>
          <a:bodyPr/>
          <a:lstStyle/>
          <a:p>
            <a:fld id="{32925893-1A95-4F73-9D0D-EAEFC15D4174}" type="datetimeFigureOut">
              <a:rPr lang="en-GB" smtClean="0"/>
              <a:t>18/02/2020</a:t>
            </a:fld>
            <a:endParaRPr lang="en-GB"/>
          </a:p>
        </p:txBody>
      </p:sp>
      <p:sp>
        <p:nvSpPr>
          <p:cNvPr id="8" name="Altbilgi Yer Tutucusu 7"/>
          <p:cNvSpPr>
            <a:spLocks noGrp="1"/>
          </p:cNvSpPr>
          <p:nvPr>
            <p:ph type="ftr" sz="quarter" idx="11"/>
          </p:nvPr>
        </p:nvSpPr>
        <p:spPr/>
        <p:txBody>
          <a:bodyPr/>
          <a:lstStyle/>
          <a:p>
            <a:endParaRPr lang="en-GB"/>
          </a:p>
        </p:txBody>
      </p:sp>
      <p:sp>
        <p:nvSpPr>
          <p:cNvPr id="9" name="Slayt Numarası Yer Tutucusu 8"/>
          <p:cNvSpPr>
            <a:spLocks noGrp="1"/>
          </p:cNvSpPr>
          <p:nvPr>
            <p:ph type="sldNum" sz="quarter" idx="12"/>
          </p:nvPr>
        </p:nvSpPr>
        <p:spPr/>
        <p:txBody>
          <a:bodyPr/>
          <a:lstStyle/>
          <a:p>
            <a:fld id="{31B4471B-1D5E-4986-9880-81DBB31010FA}" type="slidenum">
              <a:rPr lang="en-GB" smtClean="0"/>
              <a:t>‹#›</a:t>
            </a:fld>
            <a:endParaRPr lang="en-GB"/>
          </a:p>
        </p:txBody>
      </p:sp>
    </p:spTree>
    <p:extLst>
      <p:ext uri="{BB962C8B-B14F-4D97-AF65-F5344CB8AC3E}">
        <p14:creationId xmlns:p14="http://schemas.microsoft.com/office/powerpoint/2010/main" val="732300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Veri Yer Tutucusu 2"/>
          <p:cNvSpPr>
            <a:spLocks noGrp="1"/>
          </p:cNvSpPr>
          <p:nvPr>
            <p:ph type="dt" sz="half" idx="10"/>
          </p:nvPr>
        </p:nvSpPr>
        <p:spPr/>
        <p:txBody>
          <a:bodyPr/>
          <a:lstStyle/>
          <a:p>
            <a:fld id="{32925893-1A95-4F73-9D0D-EAEFC15D4174}" type="datetimeFigureOut">
              <a:rPr lang="en-GB" smtClean="0"/>
              <a:t>18/02/2020</a:t>
            </a:fld>
            <a:endParaRPr lang="en-GB"/>
          </a:p>
        </p:txBody>
      </p:sp>
      <p:sp>
        <p:nvSpPr>
          <p:cNvPr id="4" name="Altbilgi Yer Tutucusu 3"/>
          <p:cNvSpPr>
            <a:spLocks noGrp="1"/>
          </p:cNvSpPr>
          <p:nvPr>
            <p:ph type="ftr" sz="quarter" idx="11"/>
          </p:nvPr>
        </p:nvSpPr>
        <p:spPr/>
        <p:txBody>
          <a:bodyPr/>
          <a:lstStyle/>
          <a:p>
            <a:endParaRPr lang="en-GB"/>
          </a:p>
        </p:txBody>
      </p:sp>
      <p:sp>
        <p:nvSpPr>
          <p:cNvPr id="5" name="Slayt Numarası Yer Tutucusu 4"/>
          <p:cNvSpPr>
            <a:spLocks noGrp="1"/>
          </p:cNvSpPr>
          <p:nvPr>
            <p:ph type="sldNum" sz="quarter" idx="12"/>
          </p:nvPr>
        </p:nvSpPr>
        <p:spPr/>
        <p:txBody>
          <a:bodyPr/>
          <a:lstStyle/>
          <a:p>
            <a:fld id="{31B4471B-1D5E-4986-9880-81DBB31010FA}" type="slidenum">
              <a:rPr lang="en-GB" smtClean="0"/>
              <a:t>‹#›</a:t>
            </a:fld>
            <a:endParaRPr lang="en-GB"/>
          </a:p>
        </p:txBody>
      </p:sp>
    </p:spTree>
    <p:extLst>
      <p:ext uri="{BB962C8B-B14F-4D97-AF65-F5344CB8AC3E}">
        <p14:creationId xmlns:p14="http://schemas.microsoft.com/office/powerpoint/2010/main" val="313717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2925893-1A95-4F73-9D0D-EAEFC15D4174}" type="datetimeFigureOut">
              <a:rPr lang="en-GB" smtClean="0"/>
              <a:t>18/02/2020</a:t>
            </a:fld>
            <a:endParaRPr lang="en-GB"/>
          </a:p>
        </p:txBody>
      </p:sp>
      <p:sp>
        <p:nvSpPr>
          <p:cNvPr id="3" name="Altbilgi Yer Tutucusu 2"/>
          <p:cNvSpPr>
            <a:spLocks noGrp="1"/>
          </p:cNvSpPr>
          <p:nvPr>
            <p:ph type="ftr" sz="quarter" idx="11"/>
          </p:nvPr>
        </p:nvSpPr>
        <p:spPr/>
        <p:txBody>
          <a:bodyPr/>
          <a:lstStyle/>
          <a:p>
            <a:endParaRPr lang="en-GB"/>
          </a:p>
        </p:txBody>
      </p:sp>
      <p:sp>
        <p:nvSpPr>
          <p:cNvPr id="4" name="Slayt Numarası Yer Tutucusu 3"/>
          <p:cNvSpPr>
            <a:spLocks noGrp="1"/>
          </p:cNvSpPr>
          <p:nvPr>
            <p:ph type="sldNum" sz="quarter" idx="12"/>
          </p:nvPr>
        </p:nvSpPr>
        <p:spPr/>
        <p:txBody>
          <a:bodyPr/>
          <a:lstStyle/>
          <a:p>
            <a:fld id="{31B4471B-1D5E-4986-9880-81DBB31010FA}" type="slidenum">
              <a:rPr lang="en-GB" smtClean="0"/>
              <a:t>‹#›</a:t>
            </a:fld>
            <a:endParaRPr lang="en-GB"/>
          </a:p>
        </p:txBody>
      </p:sp>
    </p:spTree>
    <p:extLst>
      <p:ext uri="{BB962C8B-B14F-4D97-AF65-F5344CB8AC3E}">
        <p14:creationId xmlns:p14="http://schemas.microsoft.com/office/powerpoint/2010/main" val="58870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GB"/>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2925893-1A95-4F73-9D0D-EAEFC15D4174}" type="datetimeFigureOut">
              <a:rPr lang="en-GB" smtClean="0"/>
              <a:t>18/02/2020</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31B4471B-1D5E-4986-9880-81DBB31010FA}" type="slidenum">
              <a:rPr lang="en-GB" smtClean="0"/>
              <a:t>‹#›</a:t>
            </a:fld>
            <a:endParaRPr lang="en-GB"/>
          </a:p>
        </p:txBody>
      </p:sp>
    </p:spTree>
    <p:extLst>
      <p:ext uri="{BB962C8B-B14F-4D97-AF65-F5344CB8AC3E}">
        <p14:creationId xmlns:p14="http://schemas.microsoft.com/office/powerpoint/2010/main" val="502472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GB"/>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2925893-1A95-4F73-9D0D-EAEFC15D4174}" type="datetimeFigureOut">
              <a:rPr lang="en-GB" smtClean="0"/>
              <a:t>18/02/2020</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31B4471B-1D5E-4986-9880-81DBB31010FA}" type="slidenum">
              <a:rPr lang="en-GB" smtClean="0"/>
              <a:t>‹#›</a:t>
            </a:fld>
            <a:endParaRPr lang="en-GB"/>
          </a:p>
        </p:txBody>
      </p:sp>
    </p:spTree>
    <p:extLst>
      <p:ext uri="{BB962C8B-B14F-4D97-AF65-F5344CB8AC3E}">
        <p14:creationId xmlns:p14="http://schemas.microsoft.com/office/powerpoint/2010/main" val="23968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GB"/>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925893-1A95-4F73-9D0D-EAEFC15D4174}" type="datetimeFigureOut">
              <a:rPr lang="en-GB" smtClean="0"/>
              <a:t>18/02/2020</a:t>
            </a:fld>
            <a:endParaRPr lang="en-GB"/>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B4471B-1D5E-4986-9880-81DBB31010FA}" type="slidenum">
              <a:rPr lang="en-GB" smtClean="0"/>
              <a:t>‹#›</a:t>
            </a:fld>
            <a:endParaRPr lang="en-GB"/>
          </a:p>
        </p:txBody>
      </p:sp>
    </p:spTree>
    <p:extLst>
      <p:ext uri="{BB962C8B-B14F-4D97-AF65-F5344CB8AC3E}">
        <p14:creationId xmlns:p14="http://schemas.microsoft.com/office/powerpoint/2010/main" val="3573929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0.png"/><Relationship Id="rId4" Type="http://schemas.openxmlformats.org/officeDocument/2006/relationships/image" Target="../media/image150.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0.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package" Target="../embeddings/Microsoft_Excel__al__ma_Sayfas_1.xlsx"/><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emf"/><Relationship Id="rId5" Type="http://schemas.openxmlformats.org/officeDocument/2006/relationships/package" Target="../embeddings/Microsoft_Excel__al__ma_Sayfas_2.xlsx"/><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9.emf"/><Relationship Id="rId5" Type="http://schemas.openxmlformats.org/officeDocument/2006/relationships/package" Target="../embeddings/Microsoft_Excel__al__ma_Sayfas_3.xlsx"/><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0.emf"/><Relationship Id="rId5" Type="http://schemas.openxmlformats.org/officeDocument/2006/relationships/package" Target="../embeddings/Microsoft_Excel__al__ma_Sayfas_4.xlsx"/><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2.emf"/><Relationship Id="rId4" Type="http://schemas.openxmlformats.org/officeDocument/2006/relationships/package" Target="../embeddings/Microsoft_Excel__al__ma_Sayfas_5.xlsx"/></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3.emf"/><Relationship Id="rId5" Type="http://schemas.openxmlformats.org/officeDocument/2006/relationships/package" Target="../embeddings/Microsoft_Excel__al__ma_Sayfas_6.xlsx"/><Relationship Id="rId4" Type="http://schemas.openxmlformats.org/officeDocument/2006/relationships/oleObject" Target="../embeddings/oleObject6.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4.emf"/><Relationship Id="rId5" Type="http://schemas.openxmlformats.org/officeDocument/2006/relationships/package" Target="../embeddings/Microsoft_Excel__al__ma_Sayfas_7.xlsx"/><Relationship Id="rId4" Type="http://schemas.openxmlformats.org/officeDocument/2006/relationships/oleObject" Target="../embeddings/oleObject7.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5.emf"/><Relationship Id="rId4" Type="http://schemas.openxmlformats.org/officeDocument/2006/relationships/package" Target="../embeddings/Microsoft_Excel__al__ma_Sayfas_8.xlsx"/></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6.emf"/><Relationship Id="rId5" Type="http://schemas.openxmlformats.org/officeDocument/2006/relationships/package" Target="../embeddings/Microsoft_Excel__al__ma_Sayfas_9.xlsx"/><Relationship Id="rId4" Type="http://schemas.openxmlformats.org/officeDocument/2006/relationships/oleObject" Target="../embeddings/oleObject9.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7.emf"/><Relationship Id="rId5" Type="http://schemas.openxmlformats.org/officeDocument/2006/relationships/package" Target="../embeddings/Microsoft_Excel__al__ma_Sayfas_10.xlsx"/><Relationship Id="rId4" Type="http://schemas.openxmlformats.org/officeDocument/2006/relationships/oleObject" Target="../embeddings/oleObject10.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8.emf"/><Relationship Id="rId4" Type="http://schemas.openxmlformats.org/officeDocument/2006/relationships/package" Target="../embeddings/Microsoft_Excel__al__ma_Sayfas_11.xlsx"/></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en-GB" dirty="0"/>
              <a:t>Shallow Artificial Neural Networks for Forecasting</a:t>
            </a:r>
          </a:p>
        </p:txBody>
      </p:sp>
      <p:sp>
        <p:nvSpPr>
          <p:cNvPr id="3" name="Alt Başlık 2"/>
          <p:cNvSpPr>
            <a:spLocks noGrp="1"/>
          </p:cNvSpPr>
          <p:nvPr>
            <p:ph type="subTitle" idx="1"/>
          </p:nvPr>
        </p:nvSpPr>
        <p:spPr>
          <a:xfrm>
            <a:off x="1524000" y="3752163"/>
            <a:ext cx="9144000" cy="1655762"/>
          </a:xfrm>
        </p:spPr>
        <p:txBody>
          <a:bodyPr/>
          <a:lstStyle/>
          <a:p>
            <a:r>
              <a:rPr lang="en-US" dirty="0" smtClean="0"/>
              <a:t>Prof. Dr. Erol Egrioglu</a:t>
            </a:r>
          </a:p>
          <a:p>
            <a:r>
              <a:rPr lang="en-US" dirty="0" err="1" smtClean="0"/>
              <a:t>Giresun</a:t>
            </a:r>
            <a:r>
              <a:rPr lang="en-US" dirty="0" smtClean="0"/>
              <a:t> University, Department of Statistics, Turkey</a:t>
            </a:r>
          </a:p>
          <a:p>
            <a:r>
              <a:rPr lang="en-US" dirty="0" smtClean="0"/>
              <a:t>(Visiting Researcher for CMAF)</a:t>
            </a:r>
            <a:endParaRPr lang="en-US" dirty="0"/>
          </a:p>
        </p:txBody>
      </p:sp>
    </p:spTree>
    <p:extLst>
      <p:ext uri="{BB962C8B-B14F-4D97-AF65-F5344CB8AC3E}">
        <p14:creationId xmlns:p14="http://schemas.microsoft.com/office/powerpoint/2010/main" val="2780813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dirty="0" smtClean="0"/>
              <a:t>Artificial Neuron Models</a:t>
            </a:r>
            <a:endParaRPr lang="en-US" dirty="0"/>
          </a:p>
        </p:txBody>
      </p:sp>
      <p:sp>
        <p:nvSpPr>
          <p:cNvPr id="5" name="Metin kutusu 4"/>
          <p:cNvSpPr txBox="1"/>
          <p:nvPr/>
        </p:nvSpPr>
        <p:spPr>
          <a:xfrm>
            <a:off x="1554352" y="4925546"/>
            <a:ext cx="3417272" cy="369332"/>
          </a:xfrm>
          <a:prstGeom prst="rect">
            <a:avLst/>
          </a:prstGeom>
          <a:noFill/>
        </p:spPr>
        <p:txBody>
          <a:bodyPr wrap="square" rtlCol="0">
            <a:spAutoFit/>
          </a:bodyPr>
          <a:lstStyle/>
          <a:p>
            <a:r>
              <a:rPr lang="en-US" dirty="0" smtClean="0"/>
              <a:t>Dendritic Neuron Model</a:t>
            </a:r>
            <a:endParaRPr lang="en-US" dirty="0"/>
          </a:p>
        </p:txBody>
      </p:sp>
      <p:pic>
        <p:nvPicPr>
          <p:cNvPr id="4" name="Resim 3"/>
          <p:cNvPicPr>
            <a:picLocks noChangeAspect="1"/>
          </p:cNvPicPr>
          <p:nvPr/>
        </p:nvPicPr>
        <p:blipFill>
          <a:blip r:embed="rId3"/>
          <a:stretch>
            <a:fillRect/>
          </a:stretch>
        </p:blipFill>
        <p:spPr>
          <a:xfrm>
            <a:off x="7077776" y="1690688"/>
            <a:ext cx="2875692" cy="1016819"/>
          </a:xfrm>
          <a:prstGeom prst="rect">
            <a:avLst/>
          </a:prstGeom>
        </p:spPr>
      </p:pic>
      <p:pic>
        <p:nvPicPr>
          <p:cNvPr id="6" name="Resim 5"/>
          <p:cNvPicPr>
            <a:picLocks noChangeAspect="1"/>
          </p:cNvPicPr>
          <p:nvPr/>
        </p:nvPicPr>
        <p:blipFill>
          <a:blip r:embed="rId4"/>
          <a:stretch>
            <a:fillRect/>
          </a:stretch>
        </p:blipFill>
        <p:spPr>
          <a:xfrm>
            <a:off x="6912883" y="2701459"/>
            <a:ext cx="2515929" cy="1372325"/>
          </a:xfrm>
          <a:prstGeom prst="rect">
            <a:avLst/>
          </a:prstGeom>
        </p:spPr>
      </p:pic>
      <p:pic>
        <p:nvPicPr>
          <p:cNvPr id="7" name="Resim 6"/>
          <p:cNvPicPr>
            <a:picLocks noChangeAspect="1"/>
          </p:cNvPicPr>
          <p:nvPr/>
        </p:nvPicPr>
        <p:blipFill>
          <a:blip r:embed="rId5"/>
          <a:stretch>
            <a:fillRect/>
          </a:stretch>
        </p:blipFill>
        <p:spPr>
          <a:xfrm>
            <a:off x="6912883" y="3838200"/>
            <a:ext cx="2600090" cy="1552571"/>
          </a:xfrm>
          <a:prstGeom prst="rect">
            <a:avLst/>
          </a:prstGeom>
        </p:spPr>
      </p:pic>
      <p:pic>
        <p:nvPicPr>
          <p:cNvPr id="8" name="Resim 7"/>
          <p:cNvPicPr>
            <a:picLocks noChangeAspect="1"/>
          </p:cNvPicPr>
          <p:nvPr/>
        </p:nvPicPr>
        <p:blipFill>
          <a:blip r:embed="rId6"/>
          <a:stretch>
            <a:fillRect/>
          </a:stretch>
        </p:blipFill>
        <p:spPr>
          <a:xfrm>
            <a:off x="7079574" y="5342950"/>
            <a:ext cx="2993818" cy="1353892"/>
          </a:xfrm>
          <a:prstGeom prst="rect">
            <a:avLst/>
          </a:prstGeom>
        </p:spPr>
      </p:pic>
      <p:sp>
        <p:nvSpPr>
          <p:cNvPr id="18" name="Metin kutusu 17"/>
          <p:cNvSpPr txBox="1"/>
          <p:nvPr/>
        </p:nvSpPr>
        <p:spPr>
          <a:xfrm>
            <a:off x="10013430" y="2011407"/>
            <a:ext cx="2036085" cy="369332"/>
          </a:xfrm>
          <a:prstGeom prst="rect">
            <a:avLst/>
          </a:prstGeom>
          <a:noFill/>
        </p:spPr>
        <p:txBody>
          <a:bodyPr wrap="square" rtlCol="0">
            <a:spAutoFit/>
          </a:bodyPr>
          <a:lstStyle/>
          <a:p>
            <a:r>
              <a:rPr lang="en-US" dirty="0" smtClean="0"/>
              <a:t>(Synaptic Function)</a:t>
            </a:r>
            <a:endParaRPr lang="en-US" dirty="0"/>
          </a:p>
        </p:txBody>
      </p:sp>
      <p:sp>
        <p:nvSpPr>
          <p:cNvPr id="19" name="Metin kutusu 18"/>
          <p:cNvSpPr txBox="1"/>
          <p:nvPr/>
        </p:nvSpPr>
        <p:spPr>
          <a:xfrm>
            <a:off x="9055349" y="3175876"/>
            <a:ext cx="2298451" cy="369332"/>
          </a:xfrm>
          <a:prstGeom prst="rect">
            <a:avLst/>
          </a:prstGeom>
          <a:noFill/>
        </p:spPr>
        <p:txBody>
          <a:bodyPr wrap="square" rtlCol="0">
            <a:spAutoFit/>
          </a:bodyPr>
          <a:lstStyle/>
          <a:p>
            <a:r>
              <a:rPr lang="en-US" dirty="0" smtClean="0"/>
              <a:t>(Dendritic Function)</a:t>
            </a:r>
            <a:endParaRPr lang="en-US" dirty="0"/>
          </a:p>
        </p:txBody>
      </p:sp>
      <p:sp>
        <p:nvSpPr>
          <p:cNvPr id="20" name="Metin kutusu 19"/>
          <p:cNvSpPr txBox="1"/>
          <p:nvPr/>
        </p:nvSpPr>
        <p:spPr>
          <a:xfrm>
            <a:off x="9055349" y="4491235"/>
            <a:ext cx="2298451" cy="369332"/>
          </a:xfrm>
          <a:prstGeom prst="rect">
            <a:avLst/>
          </a:prstGeom>
          <a:noFill/>
        </p:spPr>
        <p:txBody>
          <a:bodyPr wrap="square" rtlCol="0">
            <a:spAutoFit/>
          </a:bodyPr>
          <a:lstStyle/>
          <a:p>
            <a:r>
              <a:rPr lang="en-US" dirty="0" smtClean="0"/>
              <a:t>(Membrane Function)</a:t>
            </a:r>
            <a:endParaRPr lang="en-US" dirty="0"/>
          </a:p>
        </p:txBody>
      </p:sp>
      <p:sp>
        <p:nvSpPr>
          <p:cNvPr id="21" name="Metin kutusu 20"/>
          <p:cNvSpPr txBox="1"/>
          <p:nvPr/>
        </p:nvSpPr>
        <p:spPr>
          <a:xfrm>
            <a:off x="9907741" y="5758507"/>
            <a:ext cx="1784588" cy="369332"/>
          </a:xfrm>
          <a:prstGeom prst="rect">
            <a:avLst/>
          </a:prstGeom>
          <a:noFill/>
        </p:spPr>
        <p:txBody>
          <a:bodyPr wrap="square" rtlCol="0">
            <a:spAutoFit/>
          </a:bodyPr>
          <a:lstStyle/>
          <a:p>
            <a:r>
              <a:rPr lang="en-US" dirty="0" smtClean="0"/>
              <a:t>(</a:t>
            </a:r>
            <a:r>
              <a:rPr lang="tr-TR" dirty="0" smtClean="0"/>
              <a:t>Soma</a:t>
            </a:r>
            <a:r>
              <a:rPr lang="en-US" dirty="0" smtClean="0"/>
              <a:t> Function)</a:t>
            </a:r>
            <a:endParaRPr lang="en-US" dirty="0"/>
          </a:p>
        </p:txBody>
      </p:sp>
      <p:pic>
        <p:nvPicPr>
          <p:cNvPr id="13" name="Resim 12"/>
          <p:cNvPicPr>
            <a:picLocks noChangeAspect="1"/>
          </p:cNvPicPr>
          <p:nvPr/>
        </p:nvPicPr>
        <p:blipFill>
          <a:blip r:embed="rId7"/>
          <a:stretch>
            <a:fillRect/>
          </a:stretch>
        </p:blipFill>
        <p:spPr>
          <a:xfrm>
            <a:off x="494306" y="1745885"/>
            <a:ext cx="5984391" cy="3283471"/>
          </a:xfrm>
          <a:prstGeom prst="rect">
            <a:avLst/>
          </a:prstGeom>
        </p:spPr>
      </p:pic>
      <mc:AlternateContent xmlns:mc="http://schemas.openxmlformats.org/markup-compatibility/2006" xmlns:a14="http://schemas.microsoft.com/office/drawing/2010/main">
        <mc:Choice Requires="a14">
          <p:sp>
            <p:nvSpPr>
              <p:cNvPr id="9" name="Metin kutusu 8"/>
              <p:cNvSpPr txBox="1"/>
              <p:nvPr/>
            </p:nvSpPr>
            <p:spPr>
              <a:xfrm>
                <a:off x="1487967" y="1993822"/>
                <a:ext cx="604603"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tr-TR" i="1" dirty="0">
                              <a:latin typeface="Cambria Math" panose="02040503050406030204" pitchFamily="18" charset="0"/>
                            </a:rPr>
                            <m:t>𝑥</m:t>
                          </m:r>
                        </m:e>
                        <m:sub>
                          <m:r>
                            <a:rPr lang="tr-TR" b="0" i="1" dirty="0" smtClean="0">
                              <a:latin typeface="Cambria Math" panose="02040503050406030204" pitchFamily="18" charset="0"/>
                            </a:rPr>
                            <m:t>1</m:t>
                          </m:r>
                        </m:sub>
                      </m:sSub>
                    </m:oMath>
                  </m:oMathPara>
                </a14:m>
                <a:endParaRPr lang="en-US" dirty="0"/>
              </a:p>
            </p:txBody>
          </p:sp>
        </mc:Choice>
        <mc:Fallback xmlns="">
          <p:sp>
            <p:nvSpPr>
              <p:cNvPr id="9" name="Metin kutusu 8"/>
              <p:cNvSpPr txBox="1">
                <a:spLocks noRot="1" noChangeAspect="1" noMove="1" noResize="1" noEditPoints="1" noAdjustHandles="1" noChangeArrowheads="1" noChangeShapeType="1" noTextEdit="1"/>
              </p:cNvSpPr>
              <p:nvPr/>
            </p:nvSpPr>
            <p:spPr>
              <a:xfrm>
                <a:off x="1487967" y="1993822"/>
                <a:ext cx="604603" cy="369332"/>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Metin kutusu 14"/>
              <p:cNvSpPr txBox="1"/>
              <p:nvPr/>
            </p:nvSpPr>
            <p:spPr>
              <a:xfrm>
                <a:off x="2221769" y="2011407"/>
                <a:ext cx="874232"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tr-TR" i="1" dirty="0">
                              <a:latin typeface="Cambria Math" panose="02040503050406030204" pitchFamily="18" charset="0"/>
                            </a:rPr>
                            <m:t>𝑥</m:t>
                          </m:r>
                        </m:e>
                        <m:sub>
                          <m:r>
                            <a:rPr lang="tr-TR" b="0" i="1" dirty="0" smtClean="0">
                              <a:latin typeface="Cambria Math" panose="02040503050406030204" pitchFamily="18" charset="0"/>
                            </a:rPr>
                            <m:t>2</m:t>
                          </m:r>
                        </m:sub>
                      </m:sSub>
                    </m:oMath>
                  </m:oMathPara>
                </a14:m>
                <a:endParaRPr lang="en-US" dirty="0"/>
              </a:p>
            </p:txBody>
          </p:sp>
        </mc:Choice>
        <mc:Fallback xmlns="">
          <p:sp>
            <p:nvSpPr>
              <p:cNvPr id="15" name="Metin kutusu 14"/>
              <p:cNvSpPr txBox="1">
                <a:spLocks noRot="1" noChangeAspect="1" noMove="1" noResize="1" noEditPoints="1" noAdjustHandles="1" noChangeArrowheads="1" noChangeShapeType="1" noTextEdit="1"/>
              </p:cNvSpPr>
              <p:nvPr/>
            </p:nvSpPr>
            <p:spPr>
              <a:xfrm>
                <a:off x="2221769" y="2011407"/>
                <a:ext cx="874232" cy="36933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Metin kutusu 15"/>
              <p:cNvSpPr txBox="1"/>
              <p:nvPr/>
            </p:nvSpPr>
            <p:spPr>
              <a:xfrm>
                <a:off x="3334497" y="1970374"/>
                <a:ext cx="874232"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tr-TR" b="0" i="1" dirty="0" smtClean="0">
                              <a:latin typeface="Cambria Math" panose="02040503050406030204" pitchFamily="18" charset="0"/>
                            </a:rPr>
                            <m:t>𝑥</m:t>
                          </m:r>
                        </m:e>
                        <m:sub>
                          <m:r>
                            <a:rPr lang="tr-TR" b="0" i="1" dirty="0" smtClean="0">
                              <a:latin typeface="Cambria Math" panose="02040503050406030204" pitchFamily="18" charset="0"/>
                            </a:rPr>
                            <m:t>𝑛</m:t>
                          </m:r>
                        </m:sub>
                      </m:sSub>
                    </m:oMath>
                  </m:oMathPara>
                </a14:m>
                <a:endParaRPr lang="en-US" dirty="0"/>
              </a:p>
            </p:txBody>
          </p:sp>
        </mc:Choice>
        <mc:Fallback xmlns="">
          <p:sp>
            <p:nvSpPr>
              <p:cNvPr id="16" name="Metin kutusu 15"/>
              <p:cNvSpPr txBox="1">
                <a:spLocks noRot="1" noChangeAspect="1" noMove="1" noResize="1" noEditPoints="1" noAdjustHandles="1" noChangeArrowheads="1" noChangeShapeType="1" noTextEdit="1"/>
              </p:cNvSpPr>
              <p:nvPr/>
            </p:nvSpPr>
            <p:spPr>
              <a:xfrm>
                <a:off x="3334497" y="1970374"/>
                <a:ext cx="874232" cy="369332"/>
              </a:xfrm>
              <a:prstGeom prst="rect">
                <a:avLst/>
              </a:prstGeom>
              <a:blipFill rotWithShape="0">
                <a:blip r:embed="rId10"/>
                <a:stretch>
                  <a:fillRect/>
                </a:stretch>
              </a:blipFill>
            </p:spPr>
            <p:txBody>
              <a:bodyPr/>
              <a:lstStyle/>
              <a:p>
                <a:r>
                  <a:rPr lang="en-US">
                    <a:noFill/>
                  </a:rPr>
                  <a:t> </a:t>
                </a:r>
              </a:p>
            </p:txBody>
          </p:sp>
        </mc:Fallback>
      </mc:AlternateContent>
      <p:sp>
        <p:nvSpPr>
          <p:cNvPr id="17" name="Metin kutusu 16"/>
          <p:cNvSpPr txBox="1"/>
          <p:nvPr/>
        </p:nvSpPr>
        <p:spPr>
          <a:xfrm>
            <a:off x="6007591" y="3205884"/>
            <a:ext cx="874232" cy="369332"/>
          </a:xfrm>
          <a:prstGeom prst="rect">
            <a:avLst/>
          </a:prstGeom>
          <a:solidFill>
            <a:schemeClr val="bg1"/>
          </a:solidFill>
        </p:spPr>
        <p:txBody>
          <a:bodyPr wrap="square" rtlCol="0">
            <a:spAutoFit/>
          </a:bodyPr>
          <a:lstStyle/>
          <a:p>
            <a:r>
              <a:rPr lang="tr-TR" dirty="0"/>
              <a:t>O</a:t>
            </a:r>
            <a:endParaRPr lang="en-US" dirty="0"/>
          </a:p>
        </p:txBody>
      </p:sp>
    </p:spTree>
    <p:extLst>
      <p:ext uri="{BB962C8B-B14F-4D97-AF65-F5344CB8AC3E}">
        <p14:creationId xmlns:p14="http://schemas.microsoft.com/office/powerpoint/2010/main" val="928510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41438" y="2326660"/>
            <a:ext cx="10515600" cy="1325563"/>
          </a:xfrm>
        </p:spPr>
        <p:txBody>
          <a:bodyPr>
            <a:normAutofit/>
          </a:bodyPr>
          <a:lstStyle/>
          <a:p>
            <a:pPr algn="ctr"/>
            <a:r>
              <a:rPr lang="en-US" sz="7200" dirty="0" smtClean="0"/>
              <a:t>Three Shallow ANNs</a:t>
            </a:r>
            <a:endParaRPr lang="en-US" sz="7200" dirty="0"/>
          </a:p>
        </p:txBody>
      </p:sp>
    </p:spTree>
    <p:extLst>
      <p:ext uri="{BB962C8B-B14F-4D97-AF65-F5344CB8AC3E}">
        <p14:creationId xmlns:p14="http://schemas.microsoft.com/office/powerpoint/2010/main" val="1394419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dirty="0" smtClean="0"/>
              <a:t>SMNM-ANN for Forecasting</a:t>
            </a:r>
            <a:endParaRPr lang="en-US" dirty="0"/>
          </a:p>
        </p:txBody>
      </p:sp>
      <p:pic>
        <p:nvPicPr>
          <p:cNvPr id="5" name="Resim 4"/>
          <p:cNvPicPr>
            <a:picLocks noChangeAspect="1"/>
          </p:cNvPicPr>
          <p:nvPr/>
        </p:nvPicPr>
        <p:blipFill>
          <a:blip r:embed="rId3"/>
          <a:stretch>
            <a:fillRect/>
          </a:stretch>
        </p:blipFill>
        <p:spPr>
          <a:xfrm>
            <a:off x="0" y="1690688"/>
            <a:ext cx="5568846" cy="3306502"/>
          </a:xfrm>
          <a:prstGeom prst="rect">
            <a:avLst/>
          </a:prstGeom>
        </p:spPr>
      </p:pic>
      <mc:AlternateContent xmlns:mc="http://schemas.openxmlformats.org/markup-compatibility/2006" xmlns:a14="http://schemas.microsoft.com/office/drawing/2010/main">
        <mc:Choice Requires="a14">
          <p:sp>
            <p:nvSpPr>
              <p:cNvPr id="6" name="Metin kutusu 5"/>
              <p:cNvSpPr txBox="1"/>
              <p:nvPr/>
            </p:nvSpPr>
            <p:spPr>
              <a:xfrm>
                <a:off x="6125980" y="2215450"/>
                <a:ext cx="5411450" cy="96218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acc>
                            <m:accPr>
                              <m:chr m:val="̂"/>
                              <m:ctrlPr>
                                <a:rPr lang="en-US" sz="2800" i="1" smtClean="0">
                                  <a:latin typeface="Cambria Math" panose="02040503050406030204" pitchFamily="18" charset="0"/>
                                </a:rPr>
                              </m:ctrlPr>
                            </m:accPr>
                            <m:e>
                              <m:r>
                                <a:rPr lang="tr-TR" sz="2800" b="0" i="1" smtClean="0">
                                  <a:latin typeface="Cambria Math" panose="02040503050406030204" pitchFamily="18" charset="0"/>
                                </a:rPr>
                                <m:t>𝑥</m:t>
                              </m:r>
                            </m:e>
                          </m:acc>
                        </m:e>
                        <m:sub>
                          <m:r>
                            <a:rPr lang="tr-TR" sz="2800" b="0" i="1" smtClean="0">
                              <a:latin typeface="Cambria Math" panose="02040503050406030204" pitchFamily="18" charset="0"/>
                            </a:rPr>
                            <m:t>𝑡</m:t>
                          </m:r>
                        </m:sub>
                      </m:sSub>
                      <m:r>
                        <a:rPr lang="tr-TR" sz="2800" b="0" i="1" smtClean="0">
                          <a:latin typeface="Cambria Math" panose="02040503050406030204" pitchFamily="18" charset="0"/>
                        </a:rPr>
                        <m:t>=</m:t>
                      </m:r>
                      <m:f>
                        <m:fPr>
                          <m:ctrlPr>
                            <a:rPr lang="tr-TR" sz="2800" b="0" i="1" smtClean="0">
                              <a:latin typeface="Cambria Math" panose="02040503050406030204" pitchFamily="18" charset="0"/>
                            </a:rPr>
                          </m:ctrlPr>
                        </m:fPr>
                        <m:num>
                          <m:r>
                            <a:rPr lang="tr-TR" sz="2800" b="0" i="1" smtClean="0">
                              <a:latin typeface="Cambria Math" panose="02040503050406030204" pitchFamily="18" charset="0"/>
                            </a:rPr>
                            <m:t>1</m:t>
                          </m:r>
                        </m:num>
                        <m:den>
                          <m:r>
                            <a:rPr lang="tr-TR" sz="2800" b="0" i="1" smtClean="0">
                              <a:latin typeface="Cambria Math" panose="02040503050406030204" pitchFamily="18" charset="0"/>
                            </a:rPr>
                            <m:t>1+</m:t>
                          </m:r>
                          <m:r>
                            <m:rPr>
                              <m:sty m:val="p"/>
                            </m:rPr>
                            <a:rPr lang="tr-TR" sz="2800" b="0" i="0" smtClean="0">
                              <a:latin typeface="Cambria Math" panose="02040503050406030204" pitchFamily="18" charset="0"/>
                            </a:rPr>
                            <m:t>exp</m:t>
                          </m:r>
                          <m:r>
                            <a:rPr lang="tr-TR" sz="2800" b="0" i="1" smtClean="0">
                              <a:latin typeface="Cambria Math" panose="02040503050406030204" pitchFamily="18" charset="0"/>
                            </a:rPr>
                            <m:t>⁡(−</m:t>
                          </m:r>
                          <m:nary>
                            <m:naryPr>
                              <m:chr m:val="∏"/>
                              <m:limLoc m:val="subSup"/>
                              <m:ctrlPr>
                                <a:rPr lang="tr-TR" sz="2800" b="0" i="1" smtClean="0">
                                  <a:latin typeface="Cambria Math" panose="02040503050406030204" pitchFamily="18" charset="0"/>
                                </a:rPr>
                              </m:ctrlPr>
                            </m:naryPr>
                            <m:sub>
                              <m:r>
                                <m:rPr>
                                  <m:brk m:alnAt="25"/>
                                </m:rPr>
                                <a:rPr lang="tr-TR" sz="2800" b="0" i="1" smtClean="0">
                                  <a:latin typeface="Cambria Math" panose="02040503050406030204" pitchFamily="18" charset="0"/>
                                </a:rPr>
                                <m:t>𝑖</m:t>
                              </m:r>
                              <m:r>
                                <a:rPr lang="tr-TR" sz="2800" b="0" i="1" smtClean="0">
                                  <a:latin typeface="Cambria Math" panose="02040503050406030204" pitchFamily="18" charset="0"/>
                                </a:rPr>
                                <m:t>=1</m:t>
                              </m:r>
                            </m:sub>
                            <m:sup>
                              <m:r>
                                <a:rPr lang="tr-TR" sz="2800" b="0" i="1" smtClean="0">
                                  <a:latin typeface="Cambria Math" panose="02040503050406030204" pitchFamily="18" charset="0"/>
                                </a:rPr>
                                <m:t>𝑝</m:t>
                              </m:r>
                            </m:sup>
                            <m:e>
                              <m:r>
                                <a:rPr lang="tr-TR" sz="2800" b="0" i="1" smtClean="0">
                                  <a:latin typeface="Cambria Math" panose="02040503050406030204" pitchFamily="18" charset="0"/>
                                </a:rPr>
                                <m:t>(</m:t>
                              </m:r>
                              <m:sSub>
                                <m:sSubPr>
                                  <m:ctrlPr>
                                    <a:rPr lang="tr-TR" sz="2800" b="0" i="1" smtClean="0">
                                      <a:latin typeface="Cambria Math" panose="02040503050406030204" pitchFamily="18" charset="0"/>
                                    </a:rPr>
                                  </m:ctrlPr>
                                </m:sSubPr>
                                <m:e>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rPr>
                                        <m:t>𝑤</m:t>
                                      </m:r>
                                    </m:e>
                                    <m:sub>
                                      <m:r>
                                        <a:rPr lang="tr-TR" sz="2800" b="0" i="1" smtClean="0">
                                          <a:latin typeface="Cambria Math" panose="02040503050406030204" pitchFamily="18" charset="0"/>
                                        </a:rPr>
                                        <m:t>𝑖</m:t>
                                      </m:r>
                                    </m:sub>
                                  </m:sSub>
                                  <m:r>
                                    <a:rPr lang="tr-TR" sz="2800" b="0" i="1" smtClean="0">
                                      <a:latin typeface="Cambria Math" panose="02040503050406030204" pitchFamily="18" charset="0"/>
                                    </a:rPr>
                                    <m:t>𝑥</m:t>
                                  </m:r>
                                </m:e>
                                <m:sub>
                                  <m:r>
                                    <a:rPr lang="tr-TR" sz="2800" b="0" i="1" smtClean="0">
                                      <a:latin typeface="Cambria Math" panose="02040503050406030204" pitchFamily="18" charset="0"/>
                                    </a:rPr>
                                    <m:t>𝑡</m:t>
                                  </m:r>
                                  <m:r>
                                    <a:rPr lang="tr-TR" sz="2800" b="0" i="1" smtClean="0">
                                      <a:latin typeface="Cambria Math" panose="02040503050406030204" pitchFamily="18" charset="0"/>
                                    </a:rPr>
                                    <m:t>−</m:t>
                                  </m:r>
                                  <m:r>
                                    <a:rPr lang="tr-TR" sz="2800" b="0" i="1" smtClean="0">
                                      <a:latin typeface="Cambria Math" panose="02040503050406030204" pitchFamily="18" charset="0"/>
                                    </a:rPr>
                                    <m:t>𝑖</m:t>
                                  </m:r>
                                </m:sub>
                              </m:sSub>
                              <m:r>
                                <a:rPr lang="tr-TR" sz="2800" b="0" i="1" smtClean="0">
                                  <a:latin typeface="Cambria Math" panose="02040503050406030204" pitchFamily="18" charset="0"/>
                                </a:rPr>
                                <m:t>+</m:t>
                              </m:r>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rPr>
                                    <m:t>𝑏</m:t>
                                  </m:r>
                                </m:e>
                                <m:sub>
                                  <m:r>
                                    <a:rPr lang="tr-TR" sz="2800" b="0" i="1" smtClean="0">
                                      <a:latin typeface="Cambria Math" panose="02040503050406030204" pitchFamily="18" charset="0"/>
                                    </a:rPr>
                                    <m:t>𝑖</m:t>
                                  </m:r>
                                </m:sub>
                              </m:sSub>
                              <m:r>
                                <a:rPr lang="tr-TR" sz="2800" b="0" i="1" smtClean="0">
                                  <a:latin typeface="Cambria Math" panose="02040503050406030204" pitchFamily="18" charset="0"/>
                                </a:rPr>
                                <m:t>))</m:t>
                              </m:r>
                            </m:e>
                          </m:nary>
                        </m:den>
                      </m:f>
                    </m:oMath>
                  </m:oMathPara>
                </a14:m>
                <a:endParaRPr lang="en-US" sz="2800" dirty="0"/>
              </a:p>
            </p:txBody>
          </p:sp>
        </mc:Choice>
        <mc:Fallback xmlns="">
          <p:sp>
            <p:nvSpPr>
              <p:cNvPr id="6" name="Metin kutusu 5"/>
              <p:cNvSpPr txBox="1">
                <a:spLocks noRot="1" noChangeAspect="1" noMove="1" noResize="1" noEditPoints="1" noAdjustHandles="1" noChangeArrowheads="1" noChangeShapeType="1" noTextEdit="1"/>
              </p:cNvSpPr>
              <p:nvPr/>
            </p:nvSpPr>
            <p:spPr>
              <a:xfrm>
                <a:off x="6125980" y="2215450"/>
                <a:ext cx="5411450" cy="962186"/>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Metin kutusu 7"/>
              <p:cNvSpPr txBox="1"/>
              <p:nvPr/>
            </p:nvSpPr>
            <p:spPr>
              <a:xfrm>
                <a:off x="6051030" y="3833610"/>
                <a:ext cx="4467069" cy="12235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800" i="1" smtClean="0">
                              <a:latin typeface="Cambria Math" panose="02040503050406030204" pitchFamily="18" charset="0"/>
                            </a:rPr>
                          </m:ctrlPr>
                        </m:funcPr>
                        <m:fName>
                          <m:limLow>
                            <m:limLowPr>
                              <m:ctrlPr>
                                <a:rPr lang="en-US" sz="2800" i="1" smtClean="0">
                                  <a:latin typeface="Cambria Math" panose="02040503050406030204" pitchFamily="18" charset="0"/>
                                </a:rPr>
                              </m:ctrlPr>
                            </m:limLowPr>
                            <m:e>
                              <m:r>
                                <m:rPr>
                                  <m:sty m:val="p"/>
                                </m:rPr>
                                <a:rPr lang="tr-TR" sz="2800" b="0" i="0" smtClean="0">
                                  <a:latin typeface="Cambria Math" panose="02040503050406030204" pitchFamily="18" charset="0"/>
                                </a:rPr>
                                <m:t>Arg</m:t>
                              </m:r>
                              <m:r>
                                <m:rPr>
                                  <m:sty m:val="p"/>
                                </m:rPr>
                                <a:rPr lang="en-US" sz="2800" i="0" smtClean="0">
                                  <a:latin typeface="Cambria Math" panose="02040503050406030204" pitchFamily="18" charset="0"/>
                                </a:rPr>
                                <m:t>min</m:t>
                              </m:r>
                            </m:e>
                            <m:lim>
                              <m:sSub>
                                <m:sSubPr>
                                  <m:ctrlPr>
                                    <a:rPr lang="en-US" sz="2800" i="1" smtClean="0">
                                      <a:latin typeface="Cambria Math" panose="02040503050406030204" pitchFamily="18" charset="0"/>
                                    </a:rPr>
                                  </m:ctrlPr>
                                </m:sSubPr>
                                <m:e>
                                  <m:r>
                                    <a:rPr lang="tr-TR" sz="2800" b="0" i="1" smtClean="0">
                                      <a:latin typeface="Cambria Math" panose="02040503050406030204" pitchFamily="18" charset="0"/>
                                    </a:rPr>
                                    <m:t>𝑤</m:t>
                                  </m:r>
                                </m:e>
                                <m:sub>
                                  <m:r>
                                    <a:rPr lang="tr-TR" sz="2800" b="0" i="1" smtClean="0">
                                      <a:latin typeface="Cambria Math" panose="02040503050406030204" pitchFamily="18" charset="0"/>
                                    </a:rPr>
                                    <m:t>𝑖</m:t>
                                  </m:r>
                                </m:sub>
                              </m:sSub>
                              <m:r>
                                <a:rPr lang="tr-TR" sz="2800" b="0" i="1" smtClean="0">
                                  <a:latin typeface="Cambria Math" panose="02040503050406030204" pitchFamily="18" charset="0"/>
                                </a:rPr>
                                <m:t>,</m:t>
                              </m:r>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rPr>
                                    <m:t>𝑏</m:t>
                                  </m:r>
                                </m:e>
                                <m:sub>
                                  <m:r>
                                    <a:rPr lang="tr-TR" sz="2800" b="0" i="1" smtClean="0">
                                      <a:latin typeface="Cambria Math" panose="02040503050406030204" pitchFamily="18" charset="0"/>
                                    </a:rPr>
                                    <m:t>𝑖</m:t>
                                  </m:r>
                                </m:sub>
                              </m:sSub>
                              <m:r>
                                <a:rPr lang="tr-TR" sz="2800" b="0" i="1" smtClean="0">
                                  <a:latin typeface="Cambria Math" panose="02040503050406030204" pitchFamily="18" charset="0"/>
                                </a:rPr>
                                <m:t>;</m:t>
                              </m:r>
                              <m:r>
                                <a:rPr lang="tr-TR" sz="2800" b="0" i="1" smtClean="0">
                                  <a:latin typeface="Cambria Math" panose="02040503050406030204" pitchFamily="18" charset="0"/>
                                </a:rPr>
                                <m:t>𝑖</m:t>
                              </m:r>
                              <m:r>
                                <a:rPr lang="tr-TR" sz="2800" b="0" i="1" smtClean="0">
                                  <a:latin typeface="Cambria Math" panose="02040503050406030204" pitchFamily="18" charset="0"/>
                                </a:rPr>
                                <m:t>=1,2,..,</m:t>
                              </m:r>
                              <m:r>
                                <a:rPr lang="tr-TR" sz="2800" b="0" i="1" smtClean="0">
                                  <a:latin typeface="Cambria Math" panose="02040503050406030204" pitchFamily="18" charset="0"/>
                                </a:rPr>
                                <m:t>𝑝</m:t>
                              </m:r>
                            </m:lim>
                          </m:limLow>
                        </m:fName>
                        <m:e>
                          <m:nary>
                            <m:naryPr>
                              <m:chr m:val="∑"/>
                              <m:ctrlPr>
                                <a:rPr lang="en-US" sz="2800" i="1" smtClean="0">
                                  <a:latin typeface="Cambria Math" panose="02040503050406030204" pitchFamily="18" charset="0"/>
                                </a:rPr>
                              </m:ctrlPr>
                            </m:naryPr>
                            <m:sub>
                              <m:r>
                                <m:rPr>
                                  <m:brk m:alnAt="23"/>
                                </m:rPr>
                                <a:rPr lang="tr-TR" sz="2800" b="0" i="1" smtClean="0">
                                  <a:latin typeface="Cambria Math" panose="02040503050406030204" pitchFamily="18" charset="0"/>
                                </a:rPr>
                                <m:t>𝑡</m:t>
                              </m:r>
                              <m:r>
                                <a:rPr lang="tr-TR" sz="2800" b="0" i="1" smtClean="0">
                                  <a:latin typeface="Cambria Math" panose="02040503050406030204" pitchFamily="18" charset="0"/>
                                </a:rPr>
                                <m:t>=</m:t>
                              </m:r>
                              <m:r>
                                <a:rPr lang="tr-TR" sz="2800" b="0" i="1" smtClean="0">
                                  <a:latin typeface="Cambria Math" panose="02040503050406030204" pitchFamily="18" charset="0"/>
                                </a:rPr>
                                <m:t>𝑝</m:t>
                              </m:r>
                              <m:r>
                                <a:rPr lang="tr-TR" sz="2800" b="0" i="1" smtClean="0">
                                  <a:latin typeface="Cambria Math" panose="02040503050406030204" pitchFamily="18" charset="0"/>
                                </a:rPr>
                                <m:t>+1</m:t>
                              </m:r>
                            </m:sub>
                            <m:sup>
                              <m:r>
                                <a:rPr lang="tr-TR" sz="2800" b="0" i="1" smtClean="0">
                                  <a:latin typeface="Cambria Math" panose="02040503050406030204" pitchFamily="18" charset="0"/>
                                </a:rPr>
                                <m:t>𝑛</m:t>
                              </m:r>
                            </m:sup>
                            <m:e>
                              <m:sSup>
                                <m:sSupPr>
                                  <m:ctrlPr>
                                    <a:rPr lang="en-US" sz="2800" i="1" smtClean="0">
                                      <a:latin typeface="Cambria Math" panose="02040503050406030204" pitchFamily="18" charset="0"/>
                                    </a:rPr>
                                  </m:ctrlPr>
                                </m:sSupPr>
                                <m:e>
                                  <m:d>
                                    <m:dPr>
                                      <m:ctrlPr>
                                        <a:rPr lang="en-US" sz="2800" i="1" smtClean="0">
                                          <a:latin typeface="Cambria Math" panose="02040503050406030204" pitchFamily="18" charset="0"/>
                                        </a:rPr>
                                      </m:ctrlPr>
                                    </m:dPr>
                                    <m:e>
                                      <m:sSub>
                                        <m:sSubPr>
                                          <m:ctrlPr>
                                            <a:rPr lang="en-US" sz="2800" i="1" smtClean="0">
                                              <a:latin typeface="Cambria Math" panose="02040503050406030204" pitchFamily="18" charset="0"/>
                                            </a:rPr>
                                          </m:ctrlPr>
                                        </m:sSubPr>
                                        <m:e>
                                          <m:r>
                                            <a:rPr lang="tr-TR" sz="2800" b="0" i="1" smtClean="0">
                                              <a:latin typeface="Cambria Math" panose="02040503050406030204" pitchFamily="18" charset="0"/>
                                            </a:rPr>
                                            <m:t>𝑥</m:t>
                                          </m:r>
                                        </m:e>
                                        <m:sub>
                                          <m:r>
                                            <a:rPr lang="tr-TR" sz="2800" b="0" i="1" smtClean="0">
                                              <a:latin typeface="Cambria Math" panose="02040503050406030204" pitchFamily="18" charset="0"/>
                                            </a:rPr>
                                            <m:t>𝑡</m:t>
                                          </m:r>
                                        </m:sub>
                                      </m:sSub>
                                      <m:r>
                                        <a:rPr lang="tr-TR" sz="2800" b="0" i="1" smtClean="0">
                                          <a:latin typeface="Cambria Math" panose="02040503050406030204" pitchFamily="18" charset="0"/>
                                        </a:rPr>
                                        <m:t>−</m:t>
                                      </m:r>
                                      <m:sSub>
                                        <m:sSubPr>
                                          <m:ctrlPr>
                                            <a:rPr lang="tr-TR" sz="2800" b="0" i="1" smtClean="0">
                                              <a:latin typeface="Cambria Math" panose="02040503050406030204" pitchFamily="18" charset="0"/>
                                            </a:rPr>
                                          </m:ctrlPr>
                                        </m:sSubPr>
                                        <m:e>
                                          <m:acc>
                                            <m:accPr>
                                              <m:chr m:val="̂"/>
                                              <m:ctrlPr>
                                                <a:rPr lang="tr-TR" sz="2800" b="0" i="1" smtClean="0">
                                                  <a:latin typeface="Cambria Math" panose="02040503050406030204" pitchFamily="18" charset="0"/>
                                                </a:rPr>
                                              </m:ctrlPr>
                                            </m:accPr>
                                            <m:e>
                                              <m:r>
                                                <a:rPr lang="tr-TR" sz="2800" b="0" i="1" smtClean="0">
                                                  <a:latin typeface="Cambria Math" panose="02040503050406030204" pitchFamily="18" charset="0"/>
                                                </a:rPr>
                                                <m:t>𝑥</m:t>
                                              </m:r>
                                            </m:e>
                                          </m:acc>
                                        </m:e>
                                        <m:sub>
                                          <m:r>
                                            <a:rPr lang="tr-TR" sz="2800" b="0" i="1" smtClean="0">
                                              <a:latin typeface="Cambria Math" panose="02040503050406030204" pitchFamily="18" charset="0"/>
                                            </a:rPr>
                                            <m:t>𝑡</m:t>
                                          </m:r>
                                        </m:sub>
                                      </m:sSub>
                                    </m:e>
                                  </m:d>
                                </m:e>
                                <m:sup>
                                  <m:r>
                                    <a:rPr lang="tr-TR" sz="2800" b="0" i="1" smtClean="0">
                                      <a:latin typeface="Cambria Math" panose="02040503050406030204" pitchFamily="18" charset="0"/>
                                    </a:rPr>
                                    <m:t>2</m:t>
                                  </m:r>
                                </m:sup>
                              </m:sSup>
                            </m:e>
                          </m:nary>
                        </m:e>
                      </m:func>
                    </m:oMath>
                  </m:oMathPara>
                </a14:m>
                <a:endParaRPr lang="en-US" sz="2800" dirty="0"/>
              </a:p>
            </p:txBody>
          </p:sp>
        </mc:Choice>
        <mc:Fallback xmlns="">
          <p:sp>
            <p:nvSpPr>
              <p:cNvPr id="8" name="Metin kutusu 7"/>
              <p:cNvSpPr txBox="1">
                <a:spLocks noRot="1" noChangeAspect="1" noMove="1" noResize="1" noEditPoints="1" noAdjustHandles="1" noChangeArrowheads="1" noChangeShapeType="1" noTextEdit="1"/>
              </p:cNvSpPr>
              <p:nvPr/>
            </p:nvSpPr>
            <p:spPr>
              <a:xfrm>
                <a:off x="6051030" y="3833610"/>
                <a:ext cx="4467069" cy="1223540"/>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84715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dirty="0" smtClean="0"/>
              <a:t>Training of SMNM-ANN</a:t>
            </a:r>
            <a:endParaRPr lang="en-US" dirty="0"/>
          </a:p>
        </p:txBody>
      </p:sp>
      <p:graphicFrame>
        <p:nvGraphicFramePr>
          <p:cNvPr id="4" name="Diyagram 3"/>
          <p:cNvGraphicFramePr/>
          <p:nvPr>
            <p:extLst>
              <p:ext uri="{D42A27DB-BD31-4B8C-83A1-F6EECF244321}">
                <p14:modId xmlns:p14="http://schemas.microsoft.com/office/powerpoint/2010/main" val="248562517"/>
              </p:ext>
            </p:extLst>
          </p:nvPr>
        </p:nvGraphicFramePr>
        <p:xfrm>
          <a:off x="188211" y="1319411"/>
          <a:ext cx="118339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7082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dirty="0" smtClean="0"/>
              <a:t>Training of SMNM-ANN</a:t>
            </a:r>
            <a:endParaRPr lang="en-US" dirty="0"/>
          </a:p>
        </p:txBody>
      </p:sp>
      <p:graphicFrame>
        <p:nvGraphicFramePr>
          <p:cNvPr id="4" name="Diyagram 3"/>
          <p:cNvGraphicFramePr/>
          <p:nvPr>
            <p:extLst>
              <p:ext uri="{D42A27DB-BD31-4B8C-83A1-F6EECF244321}">
                <p14:modId xmlns:p14="http://schemas.microsoft.com/office/powerpoint/2010/main" val="309566261"/>
              </p:ext>
            </p:extLst>
          </p:nvPr>
        </p:nvGraphicFramePr>
        <p:xfrm>
          <a:off x="659566" y="1690688"/>
          <a:ext cx="10882859" cy="4609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1092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dirty="0" smtClean="0"/>
              <a:t>Pre</a:t>
            </a:r>
            <a:r>
              <a:rPr lang="tr-TR" dirty="0" smtClean="0"/>
              <a:t>-</a:t>
            </a:r>
            <a:r>
              <a:rPr lang="en-US" dirty="0" smtClean="0"/>
              <a:t>processing for SMNM-ANN</a:t>
            </a:r>
            <a:endParaRPr lang="en-US" dirty="0"/>
          </a:p>
        </p:txBody>
      </p:sp>
      <p:graphicFrame>
        <p:nvGraphicFramePr>
          <p:cNvPr id="5" name="Diyagram 4"/>
          <p:cNvGraphicFramePr/>
          <p:nvPr>
            <p:extLst>
              <p:ext uri="{D42A27DB-BD31-4B8C-83A1-F6EECF244321}">
                <p14:modId xmlns:p14="http://schemas.microsoft.com/office/powerpoint/2010/main" val="451629999"/>
              </p:ext>
            </p:extLst>
          </p:nvPr>
        </p:nvGraphicFramePr>
        <p:xfrm>
          <a:off x="158229" y="1304425"/>
          <a:ext cx="8566046" cy="2652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yagram 5"/>
          <p:cNvGraphicFramePr/>
          <p:nvPr>
            <p:extLst>
              <p:ext uri="{D42A27DB-BD31-4B8C-83A1-F6EECF244321}">
                <p14:modId xmlns:p14="http://schemas.microsoft.com/office/powerpoint/2010/main" val="292970450"/>
              </p:ext>
            </p:extLst>
          </p:nvPr>
        </p:nvGraphicFramePr>
        <p:xfrm>
          <a:off x="160728" y="4066906"/>
          <a:ext cx="8566046" cy="26529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89186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dirty="0" smtClean="0"/>
              <a:t>Model Adequacy and Input Significance for SMNM-ANN</a:t>
            </a:r>
            <a:endParaRPr lang="en-US" dirty="0"/>
          </a:p>
        </p:txBody>
      </p:sp>
      <mc:AlternateContent xmlns:mc="http://schemas.openxmlformats.org/markup-compatibility/2006" xmlns:a14="http://schemas.microsoft.com/office/drawing/2010/main">
        <mc:Choice Requires="a14">
          <p:sp>
            <p:nvSpPr>
              <p:cNvPr id="4" name="Dikdörtgen 3"/>
              <p:cNvSpPr/>
              <p:nvPr/>
            </p:nvSpPr>
            <p:spPr>
              <a:xfrm>
                <a:off x="2629982" y="2063064"/>
                <a:ext cx="6693900" cy="51841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tr-TR" sz="2400" b="0" i="1" smtClean="0">
                                  <a:latin typeface="Cambria Math" panose="02040503050406030204" pitchFamily="18" charset="0"/>
                                </a:rPr>
                                <m:t>𝑥</m:t>
                              </m:r>
                            </m:e>
                          </m:acc>
                        </m:e>
                        <m:sub>
                          <m:r>
                            <a:rPr lang="tr-TR" sz="2400" b="0" i="1" smtClean="0">
                              <a:latin typeface="Cambria Math" panose="02040503050406030204" pitchFamily="18" charset="0"/>
                            </a:rPr>
                            <m:t>𝑡</m:t>
                          </m:r>
                        </m:sub>
                      </m:sSub>
                      <m:r>
                        <a:rPr lang="en-US" sz="2400" i="0">
                          <a:latin typeface="Cambria Math" panose="02040503050406030204" pitchFamily="18" charset="0"/>
                        </a:rPr>
                        <m:t>=</m:t>
                      </m:r>
                      <m:r>
                        <a:rPr lang="en-US" sz="2400" i="1">
                          <a:latin typeface="Cambria Math" panose="02040503050406030204" pitchFamily="18" charset="0"/>
                        </a:rPr>
                        <m:t>𝑓</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𝑡</m:t>
                              </m:r>
                              <m:r>
                                <a:rPr lang="en-US" sz="2400" i="0">
                                  <a:latin typeface="Cambria Math" panose="02040503050406030204" pitchFamily="18" charset="0"/>
                                </a:rPr>
                                <m:t>−1</m:t>
                              </m:r>
                            </m:sub>
                          </m:sSub>
                          <m:r>
                            <a:rPr lang="en-US" sz="2400" i="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𝑡</m:t>
                              </m:r>
                              <m:r>
                                <a:rPr lang="en-US" sz="2400" i="0">
                                  <a:latin typeface="Cambria Math" panose="02040503050406030204" pitchFamily="18" charset="0"/>
                                </a:rPr>
                                <m:t>−</m:t>
                              </m:r>
                              <m:r>
                                <a:rPr lang="en-US" sz="2400" i="1">
                                  <a:latin typeface="Cambria Math" panose="02040503050406030204" pitchFamily="18" charset="0"/>
                                </a:rPr>
                                <m:t>𝑝</m:t>
                              </m:r>
                            </m:sub>
                          </m:sSub>
                          <m:r>
                            <a:rPr lang="en-US" sz="2400" i="0">
                              <a:latin typeface="Cambria Math" panose="02040503050406030204" pitchFamily="18" charset="0"/>
                            </a:rPr>
                            <m:t>  ; </m:t>
                          </m:r>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tr-TR" sz="2400" b="0" i="1" smtClean="0">
                                      <a:latin typeface="Cambria Math" panose="02040503050406030204" pitchFamily="18" charset="0"/>
                                    </a:rPr>
                                    <m:t>𝑤</m:t>
                                  </m:r>
                                </m:e>
                              </m:acc>
                            </m:e>
                            <m:sub>
                              <m:r>
                                <a:rPr lang="tr-TR" sz="2400" b="0" i="1" smtClean="0">
                                  <a:latin typeface="Cambria Math" panose="02040503050406030204" pitchFamily="18" charset="0"/>
                                </a:rPr>
                                <m:t>1</m:t>
                              </m:r>
                            </m:sub>
                          </m:sSub>
                          <m:r>
                            <a:rPr lang="tr-TR" sz="2400" b="0" i="1" smtClean="0">
                              <a:latin typeface="Cambria Math" panose="02040503050406030204" pitchFamily="18" charset="0"/>
                            </a:rPr>
                            <m:t>,</m:t>
                          </m:r>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tr-TR" sz="2400" b="0" i="1" smtClean="0">
                                      <a:latin typeface="Cambria Math" panose="02040503050406030204" pitchFamily="18" charset="0"/>
                                    </a:rPr>
                                    <m:t>𝑤</m:t>
                                  </m:r>
                                </m:e>
                              </m:acc>
                            </m:e>
                            <m:sub>
                              <m:r>
                                <a:rPr lang="tr-TR" sz="2400" b="0" i="1" smtClean="0">
                                  <a:latin typeface="Cambria Math" panose="02040503050406030204" pitchFamily="18" charset="0"/>
                                </a:rPr>
                                <m:t>2</m:t>
                              </m:r>
                            </m:sub>
                          </m:sSub>
                          <m:r>
                            <a:rPr lang="tr-TR" sz="2400" b="0" i="1" smtClean="0">
                              <a:latin typeface="Cambria Math" panose="02040503050406030204" pitchFamily="18" charset="0"/>
                            </a:rPr>
                            <m:t>,…,</m:t>
                          </m:r>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tr-TR" sz="2400" b="0" i="1" smtClean="0">
                                      <a:latin typeface="Cambria Math" panose="02040503050406030204" pitchFamily="18" charset="0"/>
                                    </a:rPr>
                                    <m:t>𝑤</m:t>
                                  </m:r>
                                </m:e>
                              </m:acc>
                            </m:e>
                            <m:sub>
                              <m:r>
                                <a:rPr lang="tr-TR" sz="2400" b="0" i="1" smtClean="0">
                                  <a:latin typeface="Cambria Math" panose="02040503050406030204" pitchFamily="18" charset="0"/>
                                </a:rPr>
                                <m:t>𝑝</m:t>
                              </m:r>
                            </m:sub>
                          </m:sSub>
                          <m:r>
                            <a:rPr lang="tr-TR" sz="2400" b="0" i="1" smtClean="0">
                              <a:latin typeface="Cambria Math" panose="02040503050406030204" pitchFamily="18" charset="0"/>
                            </a:rPr>
                            <m:t>,</m:t>
                          </m:r>
                          <m:sSub>
                            <m:sSubPr>
                              <m:ctrlPr>
                                <a:rPr lang="tr-TR" sz="2400" b="0" i="1" smtClean="0">
                                  <a:latin typeface="Cambria Math" panose="02040503050406030204" pitchFamily="18" charset="0"/>
                                </a:rPr>
                              </m:ctrlPr>
                            </m:sSubPr>
                            <m:e>
                              <m:acc>
                                <m:accPr>
                                  <m:chr m:val="̂"/>
                                  <m:ctrlPr>
                                    <a:rPr lang="tr-TR" sz="2400" b="0" i="1" smtClean="0">
                                      <a:latin typeface="Cambria Math" panose="02040503050406030204" pitchFamily="18" charset="0"/>
                                    </a:rPr>
                                  </m:ctrlPr>
                                </m:accPr>
                                <m:e>
                                  <m:r>
                                    <a:rPr lang="tr-TR" sz="2400" b="0" i="1" smtClean="0">
                                      <a:latin typeface="Cambria Math" panose="02040503050406030204" pitchFamily="18" charset="0"/>
                                    </a:rPr>
                                    <m:t>𝑏</m:t>
                                  </m:r>
                                </m:e>
                              </m:acc>
                            </m:e>
                            <m:sub>
                              <m:r>
                                <a:rPr lang="tr-TR" sz="2400" b="0" i="1" smtClean="0">
                                  <a:latin typeface="Cambria Math" panose="02040503050406030204" pitchFamily="18" charset="0"/>
                                </a:rPr>
                                <m:t>1</m:t>
                              </m:r>
                            </m:sub>
                          </m:sSub>
                          <m:r>
                            <a:rPr lang="tr-TR" sz="2400" b="0" i="1" smtClean="0">
                              <a:latin typeface="Cambria Math" panose="02040503050406030204" pitchFamily="18" charset="0"/>
                            </a:rPr>
                            <m:t>,</m:t>
                          </m:r>
                          <m:sSub>
                            <m:sSubPr>
                              <m:ctrlPr>
                                <a:rPr lang="tr-TR" sz="2400" b="0" i="1" smtClean="0">
                                  <a:latin typeface="Cambria Math" panose="02040503050406030204" pitchFamily="18" charset="0"/>
                                </a:rPr>
                              </m:ctrlPr>
                            </m:sSubPr>
                            <m:e>
                              <m:acc>
                                <m:accPr>
                                  <m:chr m:val="̂"/>
                                  <m:ctrlPr>
                                    <a:rPr lang="tr-TR" sz="2400" b="0" i="1" smtClean="0">
                                      <a:latin typeface="Cambria Math" panose="02040503050406030204" pitchFamily="18" charset="0"/>
                                    </a:rPr>
                                  </m:ctrlPr>
                                </m:accPr>
                                <m:e>
                                  <m:r>
                                    <a:rPr lang="tr-TR" sz="2400" b="0" i="1" smtClean="0">
                                      <a:latin typeface="Cambria Math" panose="02040503050406030204" pitchFamily="18" charset="0"/>
                                    </a:rPr>
                                    <m:t>𝑏</m:t>
                                  </m:r>
                                </m:e>
                              </m:acc>
                            </m:e>
                            <m:sub>
                              <m:r>
                                <a:rPr lang="tr-TR" sz="2400" b="0" i="1" smtClean="0">
                                  <a:latin typeface="Cambria Math" panose="02040503050406030204" pitchFamily="18" charset="0"/>
                                </a:rPr>
                                <m:t>2</m:t>
                              </m:r>
                            </m:sub>
                          </m:sSub>
                          <m:r>
                            <a:rPr lang="tr-TR" sz="2400" b="0" i="1" smtClean="0">
                              <a:latin typeface="Cambria Math" panose="02040503050406030204" pitchFamily="18" charset="0"/>
                            </a:rPr>
                            <m:t>,…,</m:t>
                          </m:r>
                          <m:sSub>
                            <m:sSubPr>
                              <m:ctrlPr>
                                <a:rPr lang="tr-TR" sz="2400" b="0" i="1" smtClean="0">
                                  <a:latin typeface="Cambria Math" panose="02040503050406030204" pitchFamily="18" charset="0"/>
                                </a:rPr>
                              </m:ctrlPr>
                            </m:sSubPr>
                            <m:e>
                              <m:acc>
                                <m:accPr>
                                  <m:chr m:val="̂"/>
                                  <m:ctrlPr>
                                    <a:rPr lang="tr-TR" sz="2400" b="0" i="1" smtClean="0">
                                      <a:latin typeface="Cambria Math" panose="02040503050406030204" pitchFamily="18" charset="0"/>
                                    </a:rPr>
                                  </m:ctrlPr>
                                </m:accPr>
                                <m:e>
                                  <m:r>
                                    <a:rPr lang="tr-TR" sz="2400" b="0" i="1" smtClean="0">
                                      <a:latin typeface="Cambria Math" panose="02040503050406030204" pitchFamily="18" charset="0"/>
                                    </a:rPr>
                                    <m:t>𝑏</m:t>
                                  </m:r>
                                </m:e>
                              </m:acc>
                            </m:e>
                            <m:sub>
                              <m:r>
                                <a:rPr lang="tr-TR" sz="2400" b="0" i="1" smtClean="0">
                                  <a:latin typeface="Cambria Math" panose="02040503050406030204" pitchFamily="18" charset="0"/>
                                </a:rPr>
                                <m:t>𝑝</m:t>
                              </m:r>
                            </m:sub>
                          </m:sSub>
                        </m:e>
                      </m:d>
                    </m:oMath>
                  </m:oMathPara>
                </a14:m>
                <a:endParaRPr lang="en-US" sz="2400" dirty="0"/>
              </a:p>
            </p:txBody>
          </p:sp>
        </mc:Choice>
        <mc:Fallback xmlns="">
          <p:sp>
            <p:nvSpPr>
              <p:cNvPr id="4" name="Dikdörtgen 3"/>
              <p:cNvSpPr>
                <a:spLocks noRot="1" noChangeAspect="1" noMove="1" noResize="1" noEditPoints="1" noAdjustHandles="1" noChangeArrowheads="1" noChangeShapeType="1" noTextEdit="1"/>
              </p:cNvSpPr>
              <p:nvPr/>
            </p:nvSpPr>
            <p:spPr>
              <a:xfrm>
                <a:off x="2629982" y="2063064"/>
                <a:ext cx="6693900" cy="51841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Dikdörtgen 4"/>
              <p:cNvSpPr/>
              <p:nvPr/>
            </p:nvSpPr>
            <p:spPr>
              <a:xfrm>
                <a:off x="0" y="2788960"/>
                <a:ext cx="12246964" cy="55297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acc>
                            <m:accPr>
                              <m:chr m:val="̂"/>
                              <m:ctrlPr>
                                <a:rPr lang="en-US" sz="2000" i="1" smtClean="0">
                                  <a:latin typeface="Cambria Math" panose="02040503050406030204" pitchFamily="18" charset="0"/>
                                </a:rPr>
                              </m:ctrlPr>
                            </m:accPr>
                            <m:e>
                              <m:r>
                                <a:rPr lang="tr-TR" sz="2000" b="0" i="1" smtClean="0">
                                  <a:latin typeface="Cambria Math" panose="02040503050406030204" pitchFamily="18" charset="0"/>
                                </a:rPr>
                                <m:t>𝑌</m:t>
                              </m:r>
                            </m:e>
                          </m:acc>
                        </m:e>
                        <m:sup>
                          <m:r>
                            <a:rPr lang="tr-TR" sz="2000" b="0" i="1" smtClean="0">
                              <a:latin typeface="Cambria Math" panose="02040503050406030204" pitchFamily="18" charset="0"/>
                            </a:rPr>
                            <m:t>(</m:t>
                          </m:r>
                          <m:r>
                            <a:rPr lang="tr-TR" sz="2000" b="0" i="1" smtClean="0">
                              <a:latin typeface="Cambria Math" panose="02040503050406030204" pitchFamily="18" charset="0"/>
                            </a:rPr>
                            <m:t>𝑘</m:t>
                          </m:r>
                          <m:r>
                            <a:rPr lang="tr-TR" sz="2000" b="0" i="1" smtClean="0">
                              <a:latin typeface="Cambria Math" panose="02040503050406030204" pitchFamily="18" charset="0"/>
                            </a:rPr>
                            <m:t>)</m:t>
                          </m:r>
                        </m:sup>
                      </m:sSup>
                      <m:r>
                        <a:rPr lang="en-US" sz="2000" i="0">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d>
                            <m:dPr>
                              <m:beg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r>
                                    <a:rPr lang="en-US" sz="2000" i="0">
                                      <a:latin typeface="Cambria Math" panose="02040503050406030204" pitchFamily="18" charset="0"/>
                                    </a:rPr>
                                    <m:t>−1</m:t>
                                  </m:r>
                                </m:sub>
                              </m:sSub>
                              <m:r>
                                <a:rPr lang="en-US" sz="2000" i="0">
                                  <a:latin typeface="Cambria Math" panose="02040503050406030204" pitchFamily="18" charset="0"/>
                                </a:rPr>
                                <m:t>=</m:t>
                              </m:r>
                              <m:r>
                                <a:rPr lang="en-US" sz="2000" i="1">
                                  <a:latin typeface="Cambria Math" panose="02040503050406030204" pitchFamily="18" charset="0"/>
                                </a:rPr>
                                <m:t>𝑚𝑒𝑎𝑛</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r>
                                        <a:rPr lang="en-US" sz="2000" i="0">
                                          <a:latin typeface="Cambria Math" panose="02040503050406030204" pitchFamily="18" charset="0"/>
                                        </a:rPr>
                                        <m:t>−1</m:t>
                                      </m:r>
                                    </m:sub>
                                  </m:sSub>
                                </m:e>
                              </m:d>
                              <m:r>
                                <a:rPr lang="en-US" sz="2000" i="0">
                                  <a:latin typeface="Cambria Math" panose="02040503050406030204" pitchFamily="18" charset="0"/>
                                </a:rPr>
                                <m:t>,</m:t>
                              </m:r>
                              <m:sSub>
                                <m:sSubPr>
                                  <m:ctrlPr>
                                    <a:rPr lang="en-US" sz="2000" i="1" smtClean="0">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r>
                                    <a:rPr lang="en-US" sz="2000" i="0">
                                      <a:latin typeface="Cambria Math" panose="02040503050406030204" pitchFamily="18" charset="0"/>
                                    </a:rPr>
                                    <m:t>−</m:t>
                                  </m:r>
                                  <m:r>
                                    <a:rPr lang="tr-TR" sz="2000" b="0" i="1" smtClean="0">
                                      <a:latin typeface="Cambria Math" panose="02040503050406030204" pitchFamily="18" charset="0"/>
                                    </a:rPr>
                                    <m:t>2</m:t>
                                  </m:r>
                                </m:sub>
                              </m:sSub>
                              <m:r>
                                <a:rPr lang="en-US" sz="2000" i="0">
                                  <a:latin typeface="Cambria Math" panose="02040503050406030204" pitchFamily="18" charset="0"/>
                                </a:rPr>
                                <m:t>=</m:t>
                              </m:r>
                              <m:r>
                                <a:rPr lang="en-US" sz="2000" i="1">
                                  <a:latin typeface="Cambria Math" panose="02040503050406030204" pitchFamily="18" charset="0"/>
                                </a:rPr>
                                <m:t>𝑚𝑒𝑎𝑛</m:t>
                              </m:r>
                              <m:d>
                                <m:dPr>
                                  <m:ctrlPr>
                                    <a:rPr lang="en-US" sz="2000" i="1">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r>
                                        <a:rPr lang="en-US" sz="2000" i="0">
                                          <a:latin typeface="Cambria Math" panose="02040503050406030204" pitchFamily="18" charset="0"/>
                                        </a:rPr>
                                        <m:t>−</m:t>
                                      </m:r>
                                      <m:r>
                                        <a:rPr lang="tr-TR" sz="2000" b="0" i="1" smtClean="0">
                                          <a:latin typeface="Cambria Math" panose="02040503050406030204" pitchFamily="18" charset="0"/>
                                        </a:rPr>
                                        <m:t>2</m:t>
                                      </m:r>
                                    </m:sub>
                                  </m:sSub>
                                </m:e>
                              </m:d>
                              <m:r>
                                <a:rPr lang="tr-TR" sz="2000" b="0" i="0" smtClean="0">
                                  <a:latin typeface="Cambria Math" panose="02040503050406030204" pitchFamily="18" charset="0"/>
                                </a:rPr>
                                <m:t>,</m:t>
                              </m:r>
                              <m:r>
                                <a:rPr lang="en-US" sz="2000" i="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r>
                                    <a:rPr lang="en-US" sz="2000" i="0">
                                      <a:latin typeface="Cambria Math" panose="02040503050406030204" pitchFamily="18" charset="0"/>
                                    </a:rPr>
                                    <m:t>−</m:t>
                                  </m:r>
                                  <m:r>
                                    <a:rPr lang="en-US" sz="2000" i="1">
                                      <a:latin typeface="Cambria Math" panose="02040503050406030204" pitchFamily="18" charset="0"/>
                                    </a:rPr>
                                    <m:t>𝑘</m:t>
                                  </m:r>
                                </m:sub>
                              </m:sSub>
                              <m:r>
                                <a:rPr lang="en-US" sz="2000" i="0">
                                  <a:latin typeface="Cambria Math" panose="02040503050406030204" pitchFamily="18" charset="0"/>
                                </a:rPr>
                                <m:t>,…,</m:t>
                              </m:r>
                              <m:sSub>
                                <m:sSubPr>
                                  <m:ctrlPr>
                                    <a:rPr lang="en-US" sz="2000" i="1" smtClean="0">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r>
                                    <a:rPr lang="en-US" sz="2000" i="0">
                                      <a:latin typeface="Cambria Math" panose="02040503050406030204" pitchFamily="18" charset="0"/>
                                    </a:rPr>
                                    <m:t>−</m:t>
                                  </m:r>
                                  <m:r>
                                    <a:rPr lang="en-US" sz="2000" i="1">
                                      <a:latin typeface="Cambria Math" panose="02040503050406030204" pitchFamily="18" charset="0"/>
                                    </a:rPr>
                                    <m:t>𝑝</m:t>
                                  </m:r>
                                  <m:r>
                                    <a:rPr lang="tr-TR" sz="2000" b="0" i="1" smtClean="0">
                                      <a:latin typeface="Cambria Math" panose="02040503050406030204" pitchFamily="18" charset="0"/>
                                    </a:rPr>
                                    <m:t>+1</m:t>
                                  </m:r>
                                </m:sub>
                              </m:sSub>
                              <m:r>
                                <a:rPr lang="en-US" sz="2000" i="0">
                                  <a:latin typeface="Cambria Math" panose="02040503050406030204" pitchFamily="18" charset="0"/>
                                </a:rPr>
                                <m:t>=</m:t>
                              </m:r>
                              <m:r>
                                <a:rPr lang="en-US" sz="2000" i="1">
                                  <a:latin typeface="Cambria Math" panose="02040503050406030204" pitchFamily="18" charset="0"/>
                                </a:rPr>
                                <m:t>𝑚𝑒𝑎𝑛</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r>
                                        <a:rPr lang="en-US" sz="2000" i="0">
                                          <a:latin typeface="Cambria Math" panose="02040503050406030204" pitchFamily="18" charset="0"/>
                                        </a:rPr>
                                        <m:t>−</m:t>
                                      </m:r>
                                      <m:r>
                                        <a:rPr lang="en-US" sz="2000" i="1">
                                          <a:latin typeface="Cambria Math" panose="02040503050406030204" pitchFamily="18" charset="0"/>
                                        </a:rPr>
                                        <m:t>𝑝</m:t>
                                      </m:r>
                                      <m:r>
                                        <a:rPr lang="tr-TR" sz="2000" b="0" i="1" smtClean="0">
                                          <a:latin typeface="Cambria Math" panose="02040503050406030204" pitchFamily="18" charset="0"/>
                                        </a:rPr>
                                        <m:t>+1</m:t>
                                      </m:r>
                                    </m:sub>
                                  </m:sSub>
                                </m:e>
                              </m:d>
                              <m:r>
                                <a:rPr lang="tr-TR"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r>
                                    <a:rPr lang="en-US" sz="2000" i="0">
                                      <a:latin typeface="Cambria Math" panose="02040503050406030204" pitchFamily="18" charset="0"/>
                                    </a:rPr>
                                    <m:t>−</m:t>
                                  </m:r>
                                  <m:r>
                                    <a:rPr lang="en-US" sz="2000" i="1">
                                      <a:latin typeface="Cambria Math" panose="02040503050406030204" pitchFamily="18" charset="0"/>
                                    </a:rPr>
                                    <m:t>𝑝</m:t>
                                  </m:r>
                                </m:sub>
                              </m:sSub>
                              <m:r>
                                <a:rPr lang="en-US" sz="2000" i="0">
                                  <a:latin typeface="Cambria Math" panose="02040503050406030204" pitchFamily="18" charset="0"/>
                                </a:rPr>
                                <m:t>=</m:t>
                              </m:r>
                              <m:r>
                                <a:rPr lang="en-US" sz="2000" i="1">
                                  <a:latin typeface="Cambria Math" panose="02040503050406030204" pitchFamily="18" charset="0"/>
                                </a:rPr>
                                <m:t>𝑚𝑒𝑎𝑛</m:t>
                              </m:r>
                              <m:r>
                                <a:rPr lang="en-US" sz="2000" i="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r>
                                    <a:rPr lang="en-US" sz="2000" i="0">
                                      <a:latin typeface="Cambria Math" panose="02040503050406030204" pitchFamily="18" charset="0"/>
                                    </a:rPr>
                                    <m:t>−</m:t>
                                  </m:r>
                                  <m:r>
                                    <a:rPr lang="en-US" sz="2000" i="1">
                                      <a:latin typeface="Cambria Math" panose="02040503050406030204" pitchFamily="18" charset="0"/>
                                    </a:rPr>
                                    <m:t>𝑝</m:t>
                                  </m:r>
                                </m:sub>
                              </m:sSub>
                            </m:e>
                          </m:d>
                        </m:e>
                      </m:d>
                    </m:oMath>
                  </m:oMathPara>
                </a14:m>
                <a:endParaRPr lang="en-US" sz="2000" dirty="0"/>
              </a:p>
            </p:txBody>
          </p:sp>
        </mc:Choice>
        <mc:Fallback xmlns="">
          <p:sp>
            <p:nvSpPr>
              <p:cNvPr id="5" name="Dikdörtgen 4"/>
              <p:cNvSpPr>
                <a:spLocks noRot="1" noChangeAspect="1" noMove="1" noResize="1" noEditPoints="1" noAdjustHandles="1" noChangeArrowheads="1" noChangeShapeType="1" noTextEdit="1"/>
              </p:cNvSpPr>
              <p:nvPr/>
            </p:nvSpPr>
            <p:spPr>
              <a:xfrm>
                <a:off x="0" y="2788960"/>
                <a:ext cx="12246964" cy="55297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Dikdörtgen 5"/>
              <p:cNvSpPr/>
              <p:nvPr/>
            </p:nvSpPr>
            <p:spPr>
              <a:xfrm>
                <a:off x="3751284" y="3629381"/>
                <a:ext cx="4133542" cy="81798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𝑡</m:t>
                          </m:r>
                        </m:sub>
                      </m:sSub>
                      <m:r>
                        <a:rPr lang="en-US" sz="2400" i="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0">
                              <a:latin typeface="Cambria Math" panose="02040503050406030204" pitchFamily="18" charset="0"/>
                            </a:rPr>
                            <m:t>0</m:t>
                          </m:r>
                        </m:sub>
                      </m:sSub>
                      <m:r>
                        <a:rPr lang="en-US" sz="2400" i="0">
                          <a:latin typeface="Cambria Math" panose="02040503050406030204" pitchFamily="18" charset="0"/>
                        </a:rPr>
                        <m:t>+</m:t>
                      </m:r>
                      <m:nary>
                        <m:naryPr>
                          <m:chr m:val="∑"/>
                          <m:limLoc m:val="subSup"/>
                          <m:ctrlPr>
                            <a:rPr lang="en-US" sz="2400" i="1">
                              <a:latin typeface="Cambria Math" panose="02040503050406030204" pitchFamily="18" charset="0"/>
                            </a:rPr>
                          </m:ctrlPr>
                        </m:naryPr>
                        <m:sub>
                          <m:r>
                            <a:rPr lang="en-US" sz="2400" i="1">
                              <a:latin typeface="Cambria Math" panose="02040503050406030204" pitchFamily="18" charset="0"/>
                            </a:rPr>
                            <m:t>𝑘</m:t>
                          </m:r>
                          <m:r>
                            <a:rPr lang="en-US" sz="2400" i="0">
                              <a:latin typeface="Cambria Math" panose="02040503050406030204" pitchFamily="18" charset="0"/>
                            </a:rPr>
                            <m:t>=1</m:t>
                          </m:r>
                        </m:sub>
                        <m:sup>
                          <m:r>
                            <a:rPr lang="en-US" sz="2400" i="1">
                              <a:latin typeface="Cambria Math" panose="02040503050406030204" pitchFamily="18" charset="0"/>
                            </a:rPr>
                            <m:t>𝑝</m:t>
                          </m:r>
                        </m:sup>
                        <m:e>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𝑘</m:t>
                              </m:r>
                            </m:sub>
                          </m:sSub>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panose="02040503050406030204" pitchFamily="18" charset="0"/>
                                    </a:rPr>
                                    <m:t>𝑌</m:t>
                                  </m:r>
                                </m:e>
                              </m:acc>
                            </m:e>
                            <m:sup>
                              <m:d>
                                <m:dPr>
                                  <m:ctrlPr>
                                    <a:rPr lang="en-US" sz="2400" i="1">
                                      <a:latin typeface="Cambria Math" panose="02040503050406030204" pitchFamily="18" charset="0"/>
                                    </a:rPr>
                                  </m:ctrlPr>
                                </m:dPr>
                                <m:e>
                                  <m:r>
                                    <a:rPr lang="en-US" sz="2400" i="1">
                                      <a:latin typeface="Cambria Math" panose="02040503050406030204" pitchFamily="18" charset="0"/>
                                    </a:rPr>
                                    <m:t>𝑘</m:t>
                                  </m:r>
                                </m:e>
                              </m:d>
                            </m:sup>
                          </m:sSup>
                        </m:e>
                      </m:nary>
                      <m:r>
                        <a:rPr lang="en-US" sz="2400" i="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𝜀</m:t>
                          </m:r>
                        </m:e>
                        <m:sub>
                          <m:r>
                            <a:rPr lang="en-US" sz="2400" i="1">
                              <a:latin typeface="Cambria Math" panose="02040503050406030204" pitchFamily="18" charset="0"/>
                            </a:rPr>
                            <m:t>𝑡</m:t>
                          </m:r>
                        </m:sub>
                      </m:sSub>
                    </m:oMath>
                  </m:oMathPara>
                </a14:m>
                <a:endParaRPr lang="en-US" sz="2400" dirty="0"/>
              </a:p>
            </p:txBody>
          </p:sp>
        </mc:Choice>
        <mc:Fallback xmlns="">
          <p:sp>
            <p:nvSpPr>
              <p:cNvPr id="6" name="Dikdörtgen 5"/>
              <p:cNvSpPr>
                <a:spLocks noRot="1" noChangeAspect="1" noMove="1" noResize="1" noEditPoints="1" noAdjustHandles="1" noChangeArrowheads="1" noChangeShapeType="1" noTextEdit="1"/>
              </p:cNvSpPr>
              <p:nvPr/>
            </p:nvSpPr>
            <p:spPr>
              <a:xfrm>
                <a:off x="3751284" y="3629381"/>
                <a:ext cx="4133542" cy="817981"/>
              </a:xfrm>
              <a:prstGeom prst="rect">
                <a:avLst/>
              </a:prstGeom>
              <a:blipFill rotWithShape="0">
                <a:blip r:embed="rId5"/>
                <a:stretch>
                  <a:fillRect/>
                </a:stretch>
              </a:blipFill>
            </p:spPr>
            <p:txBody>
              <a:bodyPr/>
              <a:lstStyle/>
              <a:p>
                <a:r>
                  <a:rPr lang="en-US">
                    <a:noFill/>
                  </a:rPr>
                  <a:t> </a:t>
                </a:r>
              </a:p>
            </p:txBody>
          </p:sp>
        </mc:Fallback>
      </mc:AlternateContent>
      <p:pic>
        <p:nvPicPr>
          <p:cNvPr id="7" name="Resim 6"/>
          <p:cNvPicPr>
            <a:picLocks noChangeAspect="1"/>
          </p:cNvPicPr>
          <p:nvPr/>
        </p:nvPicPr>
        <p:blipFill>
          <a:blip r:embed="rId6"/>
          <a:stretch>
            <a:fillRect/>
          </a:stretch>
        </p:blipFill>
        <p:spPr>
          <a:xfrm>
            <a:off x="1227944" y="5318871"/>
            <a:ext cx="3841620" cy="1182037"/>
          </a:xfrm>
          <a:prstGeom prst="rect">
            <a:avLst/>
          </a:prstGeom>
        </p:spPr>
      </p:pic>
      <p:sp>
        <p:nvSpPr>
          <p:cNvPr id="8" name="Metin kutusu 7"/>
          <p:cNvSpPr txBox="1"/>
          <p:nvPr/>
        </p:nvSpPr>
        <p:spPr>
          <a:xfrm>
            <a:off x="1589777" y="4795651"/>
            <a:ext cx="3117954" cy="523220"/>
          </a:xfrm>
          <a:prstGeom prst="rect">
            <a:avLst/>
          </a:prstGeom>
          <a:noFill/>
        </p:spPr>
        <p:txBody>
          <a:bodyPr wrap="square" rtlCol="0">
            <a:spAutoFit/>
          </a:bodyPr>
          <a:lstStyle/>
          <a:p>
            <a:pPr algn="ctr"/>
            <a:r>
              <a:rPr lang="en-US" sz="2800" dirty="0" smtClean="0"/>
              <a:t>Model Adequacy</a:t>
            </a:r>
            <a:endParaRPr lang="en-US" sz="2800" dirty="0"/>
          </a:p>
        </p:txBody>
      </p:sp>
      <p:pic>
        <p:nvPicPr>
          <p:cNvPr id="9" name="Resim 8"/>
          <p:cNvPicPr>
            <a:picLocks noChangeAspect="1"/>
          </p:cNvPicPr>
          <p:nvPr/>
        </p:nvPicPr>
        <p:blipFill>
          <a:blip r:embed="rId7"/>
          <a:stretch>
            <a:fillRect/>
          </a:stretch>
        </p:blipFill>
        <p:spPr>
          <a:xfrm>
            <a:off x="7083750" y="5415579"/>
            <a:ext cx="1602152" cy="1085329"/>
          </a:xfrm>
          <a:prstGeom prst="rect">
            <a:avLst/>
          </a:prstGeom>
        </p:spPr>
      </p:pic>
      <p:sp>
        <p:nvSpPr>
          <p:cNvPr id="10" name="Metin kutusu 9"/>
          <p:cNvSpPr txBox="1"/>
          <p:nvPr/>
        </p:nvSpPr>
        <p:spPr>
          <a:xfrm>
            <a:off x="6509049" y="4795651"/>
            <a:ext cx="3117954" cy="523220"/>
          </a:xfrm>
          <a:prstGeom prst="rect">
            <a:avLst/>
          </a:prstGeom>
          <a:noFill/>
        </p:spPr>
        <p:txBody>
          <a:bodyPr wrap="square" rtlCol="0">
            <a:spAutoFit/>
          </a:bodyPr>
          <a:lstStyle/>
          <a:p>
            <a:pPr algn="ctr"/>
            <a:r>
              <a:rPr lang="en-US" sz="2800" dirty="0" smtClean="0"/>
              <a:t>Input Significance</a:t>
            </a:r>
            <a:endParaRPr lang="en-US" sz="2800" dirty="0"/>
          </a:p>
        </p:txBody>
      </p:sp>
    </p:spTree>
    <p:extLst>
      <p:ext uri="{BB962C8B-B14F-4D97-AF65-F5344CB8AC3E}">
        <p14:creationId xmlns:p14="http://schemas.microsoft.com/office/powerpoint/2010/main" val="2366846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stretch>
            <a:fillRect/>
          </a:stretch>
        </p:blipFill>
        <p:spPr>
          <a:xfrm>
            <a:off x="4302003" y="5332140"/>
            <a:ext cx="4841997" cy="1401972"/>
          </a:xfrm>
          <a:prstGeom prst="rect">
            <a:avLst/>
          </a:prstGeom>
        </p:spPr>
      </p:pic>
      <p:graphicFrame>
        <p:nvGraphicFramePr>
          <p:cNvPr id="7" name="Tablo 6"/>
          <p:cNvGraphicFramePr>
            <a:graphicFrameLocks noGrp="1"/>
          </p:cNvGraphicFramePr>
          <p:nvPr>
            <p:extLst>
              <p:ext uri="{D42A27DB-BD31-4B8C-83A1-F6EECF244321}">
                <p14:modId xmlns:p14="http://schemas.microsoft.com/office/powerpoint/2010/main" val="1516837973"/>
              </p:ext>
            </p:extLst>
          </p:nvPr>
        </p:nvGraphicFramePr>
        <p:xfrm>
          <a:off x="1403653" y="211018"/>
          <a:ext cx="9513280" cy="5015615"/>
        </p:xfrm>
        <a:graphic>
          <a:graphicData uri="http://schemas.openxmlformats.org/drawingml/2006/table">
            <a:tbl>
              <a:tblPr firstRow="1" firstCol="1" bandRow="1">
                <a:tableStyleId>{5C22544A-7EE6-4342-B048-85BDC9FD1C3A}</a:tableStyleId>
              </a:tblPr>
              <a:tblGrid>
                <a:gridCol w="1239627"/>
                <a:gridCol w="1477003"/>
                <a:gridCol w="2170870"/>
                <a:gridCol w="1239627"/>
                <a:gridCol w="1239627"/>
                <a:gridCol w="1073263"/>
                <a:gridCol w="1073263"/>
              </a:tblGrid>
              <a:tr h="357667">
                <a:tc rowSpan="2">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Model </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Significance Level</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en-GB" sz="1800" dirty="0">
                          <a:effectLst/>
                          <a:latin typeface="Times New Roman" panose="02020603050405020304" pitchFamily="18" charset="0"/>
                          <a:cs typeface="Times New Roman" panose="02020603050405020304" pitchFamily="18" charset="0"/>
                        </a:rPr>
                        <a:t>Model Adequacy Test</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Input Significance Tests</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112239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x(t-1)</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x(t-2)</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x(t-3)</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x(t-4)</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92839">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Model 1</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0,01</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100,00%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100,00%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57,40%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99,00%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98,90%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92839">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Model 1</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0,05</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100,00%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100,00%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76,80%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95,50%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95,70%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92839">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Model 1</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0,10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100,00%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100,00%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85,60%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91,20%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90,00%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92839">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Model 2</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0,01</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100,00%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100,00%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98,40%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99,30%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91,30%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92839">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Model 2</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0,05</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100,00%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100,00%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99,60%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95,40%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95,60%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92839">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Model 2</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0,10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100,00%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100,00%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99,70%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88,40%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99,20%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92839">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Model 3</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0,01</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99,90%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49,80%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100,00%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98,80%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99,00%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92839">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Model 3</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0,05</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100,00%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72,30%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100,00%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95,20%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95,30%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92839">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Model 3</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0,10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100,00%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82,80%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100,00%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latin typeface="Times New Roman" panose="02020603050405020304" pitchFamily="18" charset="0"/>
                          <a:cs typeface="Times New Roman" panose="02020603050405020304" pitchFamily="18" charset="0"/>
                        </a:rPr>
                        <a:t>89,70%</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effectLst/>
                          <a:latin typeface="Times New Roman" panose="02020603050405020304" pitchFamily="18" charset="0"/>
                          <a:cs typeface="Times New Roman" panose="02020603050405020304" pitchFamily="18" charset="0"/>
                        </a:rPr>
                        <a:t>90,50%</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278739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7122" y="49692"/>
            <a:ext cx="10515600" cy="1325563"/>
          </a:xfrm>
        </p:spPr>
        <p:txBody>
          <a:bodyPr/>
          <a:lstStyle/>
          <a:p>
            <a:pPr algn="ctr"/>
            <a:r>
              <a:rPr lang="en-US" dirty="0" smtClean="0"/>
              <a:t>PS-ANN for Forecasting</a:t>
            </a:r>
            <a:endParaRPr lang="en-US" dirty="0"/>
          </a:p>
        </p:txBody>
      </p:sp>
      <p:grpSp>
        <p:nvGrpSpPr>
          <p:cNvPr id="4" name="Grup 3"/>
          <p:cNvGrpSpPr/>
          <p:nvPr/>
        </p:nvGrpSpPr>
        <p:grpSpPr>
          <a:xfrm>
            <a:off x="284813" y="1079292"/>
            <a:ext cx="5741233" cy="4867286"/>
            <a:chOff x="0" y="0"/>
            <a:chExt cx="4400550" cy="3819525"/>
          </a:xfrm>
        </p:grpSpPr>
        <p:grpSp>
          <p:nvGrpSpPr>
            <p:cNvPr id="5" name="Grup 4"/>
            <p:cNvGrpSpPr/>
            <p:nvPr/>
          </p:nvGrpSpPr>
          <p:grpSpPr>
            <a:xfrm>
              <a:off x="3752850" y="1504950"/>
              <a:ext cx="647700" cy="371475"/>
              <a:chOff x="0" y="0"/>
              <a:chExt cx="647700" cy="371475"/>
            </a:xfrm>
          </p:grpSpPr>
          <p:cxnSp>
            <p:nvCxnSpPr>
              <p:cNvPr id="58" name="Düz Ok Bağlayıcısı 57"/>
              <p:cNvCxnSpPr/>
              <p:nvPr/>
            </p:nvCxnSpPr>
            <p:spPr>
              <a:xfrm>
                <a:off x="0" y="142875"/>
                <a:ext cx="371475" cy="95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9" name="Metin Kutusu 2"/>
                  <p:cNvSpPr txBox="1">
                    <a:spLocks noChangeArrowheads="1"/>
                  </p:cNvSpPr>
                  <p:nvPr/>
                </p:nvSpPr>
                <p:spPr bwMode="auto">
                  <a:xfrm>
                    <a:off x="266700" y="0"/>
                    <a:ext cx="381000" cy="371475"/>
                  </a:xfrm>
                  <a:prstGeom prst="rect">
                    <a:avLst/>
                  </a:prstGeom>
                  <a:noFill/>
                  <a:ln w="31750">
                    <a:noFill/>
                    <a:miter lim="800000"/>
                    <a:headEnd/>
                    <a:tailEnd/>
                  </a:ln>
                </p:spPr>
                <p:txBody>
                  <a:bodyPr rot="0" vert="horz" wrap="square" lIns="91440" tIns="45720" rIns="91440" bIns="45720" anchor="t" anchorCtr="0">
                    <a:no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acc>
                            <m:accPr>
                              <m:chr m:val="̂"/>
                              <m:ctrlPr>
                                <a:rPr lang="en-GB" sz="1100" b="1"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GB" sz="12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tr-TR" sz="12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tr-TR" sz="1200" b="0" i="1" smtClean="0">
                                      <a:effectLst/>
                                      <a:latin typeface="Cambria Math" panose="02040503050406030204" pitchFamily="18" charset="0"/>
                                      <a:ea typeface="Calibri" panose="020F0502020204030204" pitchFamily="34" charset="0"/>
                                      <a:cs typeface="Times New Roman" panose="02020603050405020304" pitchFamily="18" charset="0"/>
                                    </a:rPr>
                                    <m:t>𝑡</m:t>
                                  </m:r>
                                </m:sub>
                              </m:sSub>
                              <m:r>
                                <m:rPr>
                                  <m:nor/>
                                </m:rPr>
                                <a:rPr lang="en-GB" sz="1050" dirty="0">
                                  <a:effectLst/>
                                  <a:ea typeface="Calibri" panose="020F0502020204030204" pitchFamily="34" charset="0"/>
                                  <a:cs typeface="Times New Roman" panose="02020603050405020304" pitchFamily="18" charset="0"/>
                                </a:rPr>
                                <m:t> </m:t>
                              </m:r>
                            </m:e>
                          </m:acc>
                        </m:oMath>
                      </m:oMathPara>
                    </a14:m>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9" name="Metin Kutusu 2"/>
                  <p:cNvSpPr txBox="1">
                    <a:spLocks noRot="1" noChangeAspect="1" noMove="1" noResize="1" noEditPoints="1" noAdjustHandles="1" noChangeArrowheads="1" noChangeShapeType="1" noTextEdit="1"/>
                  </p:cNvSpPr>
                  <p:nvPr/>
                </p:nvSpPr>
                <p:spPr bwMode="auto">
                  <a:xfrm>
                    <a:off x="266700" y="0"/>
                    <a:ext cx="381000" cy="371475"/>
                  </a:xfrm>
                  <a:prstGeom prst="rect">
                    <a:avLst/>
                  </a:prstGeom>
                  <a:blipFill rotWithShape="0">
                    <a:blip r:embed="rId3"/>
                    <a:stretch>
                      <a:fillRect r="-7317"/>
                    </a:stretch>
                  </a:blipFill>
                  <a:ln w="31750">
                    <a:noFill/>
                    <a:miter lim="800000"/>
                    <a:headEnd/>
                    <a:tailEnd/>
                  </a:ln>
                </p:spPr>
                <p:txBody>
                  <a:bodyPr/>
                  <a:lstStyle/>
                  <a:p>
                    <a:r>
                      <a:rPr lang="en-US">
                        <a:noFill/>
                      </a:rPr>
                      <a:t> </a:t>
                    </a:r>
                  </a:p>
                </p:txBody>
              </p:sp>
            </mc:Fallback>
          </mc:AlternateContent>
        </p:grpSp>
        <p:grpSp>
          <p:nvGrpSpPr>
            <p:cNvPr id="6" name="Grup 5"/>
            <p:cNvGrpSpPr/>
            <p:nvPr/>
          </p:nvGrpSpPr>
          <p:grpSpPr>
            <a:xfrm>
              <a:off x="0" y="0"/>
              <a:ext cx="3752850" cy="3819525"/>
              <a:chOff x="0" y="0"/>
              <a:chExt cx="3752850" cy="3819525"/>
            </a:xfrm>
          </p:grpSpPr>
          <p:grpSp>
            <p:nvGrpSpPr>
              <p:cNvPr id="7" name="Grup 6"/>
              <p:cNvGrpSpPr/>
              <p:nvPr/>
            </p:nvGrpSpPr>
            <p:grpSpPr>
              <a:xfrm>
                <a:off x="0" y="0"/>
                <a:ext cx="3752850" cy="3819525"/>
                <a:chOff x="0" y="0"/>
                <a:chExt cx="3752850" cy="3819525"/>
              </a:xfrm>
            </p:grpSpPr>
            <p:grpSp>
              <p:nvGrpSpPr>
                <p:cNvPr id="9" name="Grup 8"/>
                <p:cNvGrpSpPr/>
                <p:nvPr/>
              </p:nvGrpSpPr>
              <p:grpSpPr>
                <a:xfrm>
                  <a:off x="0" y="171450"/>
                  <a:ext cx="3752850" cy="3648075"/>
                  <a:chOff x="0" y="0"/>
                  <a:chExt cx="3752850" cy="3648075"/>
                </a:xfrm>
              </p:grpSpPr>
              <p:grpSp>
                <p:nvGrpSpPr>
                  <p:cNvPr id="11" name="Grup 10"/>
                  <p:cNvGrpSpPr/>
                  <p:nvPr/>
                </p:nvGrpSpPr>
                <p:grpSpPr>
                  <a:xfrm>
                    <a:off x="0" y="219075"/>
                    <a:ext cx="3752850" cy="3028950"/>
                    <a:chOff x="0" y="0"/>
                    <a:chExt cx="3752850" cy="3028950"/>
                  </a:xfrm>
                </p:grpSpPr>
                <p:grpSp>
                  <p:nvGrpSpPr>
                    <p:cNvPr id="16" name="Grup 15"/>
                    <p:cNvGrpSpPr/>
                    <p:nvPr/>
                  </p:nvGrpSpPr>
                  <p:grpSpPr>
                    <a:xfrm>
                      <a:off x="0" y="0"/>
                      <a:ext cx="3752850" cy="3028950"/>
                      <a:chOff x="0" y="0"/>
                      <a:chExt cx="3752850" cy="3028950"/>
                    </a:xfrm>
                  </p:grpSpPr>
                  <p:grpSp>
                    <p:nvGrpSpPr>
                      <p:cNvPr id="20" name="Grup 19"/>
                      <p:cNvGrpSpPr/>
                      <p:nvPr/>
                    </p:nvGrpSpPr>
                    <p:grpSpPr>
                      <a:xfrm>
                        <a:off x="0" y="0"/>
                        <a:ext cx="2505075" cy="3028950"/>
                        <a:chOff x="0" y="0"/>
                        <a:chExt cx="2505075" cy="3028950"/>
                      </a:xfrm>
                    </p:grpSpPr>
                    <p:grpSp>
                      <p:nvGrpSpPr>
                        <p:cNvPr id="26" name="Grup 25"/>
                        <p:cNvGrpSpPr/>
                        <p:nvPr/>
                      </p:nvGrpSpPr>
                      <p:grpSpPr>
                        <a:xfrm>
                          <a:off x="0" y="247650"/>
                          <a:ext cx="2505075" cy="2609850"/>
                          <a:chOff x="0" y="0"/>
                          <a:chExt cx="2505075" cy="2609850"/>
                        </a:xfrm>
                      </p:grpSpPr>
                      <p:cxnSp>
                        <p:nvCxnSpPr>
                          <p:cNvPr id="32" name="Düz Ok Bağlayıcısı 31"/>
                          <p:cNvCxnSpPr/>
                          <p:nvPr/>
                        </p:nvCxnSpPr>
                        <p:spPr>
                          <a:xfrm>
                            <a:off x="619125" y="361950"/>
                            <a:ext cx="1304925" cy="1905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33" name="Grup 32"/>
                          <p:cNvGrpSpPr/>
                          <p:nvPr/>
                        </p:nvGrpSpPr>
                        <p:grpSpPr>
                          <a:xfrm>
                            <a:off x="0" y="0"/>
                            <a:ext cx="2505075" cy="2609850"/>
                            <a:chOff x="0" y="0"/>
                            <a:chExt cx="2505075" cy="2609850"/>
                          </a:xfrm>
                        </p:grpSpPr>
                        <p:grpSp>
                          <p:nvGrpSpPr>
                            <p:cNvPr id="35" name="Grup 34"/>
                            <p:cNvGrpSpPr/>
                            <p:nvPr/>
                          </p:nvGrpSpPr>
                          <p:grpSpPr>
                            <a:xfrm>
                              <a:off x="0" y="9525"/>
                              <a:ext cx="600075" cy="2600325"/>
                              <a:chOff x="0" y="0"/>
                              <a:chExt cx="600075" cy="2600325"/>
                            </a:xfrm>
                          </p:grpSpPr>
                          <mc:AlternateContent xmlns:mc="http://schemas.openxmlformats.org/markup-compatibility/2006" xmlns:a14="http://schemas.microsoft.com/office/drawing/2010/main">
                            <mc:Choice Requires="a14">
                              <p:sp>
                                <p:nvSpPr>
                                  <p:cNvPr id="52" name="Oval 51"/>
                                  <p:cNvSpPr/>
                                  <p:nvPr/>
                                </p:nvSpPr>
                                <p:spPr>
                                  <a:xfrm>
                                    <a:off x="0" y="0"/>
                                    <a:ext cx="600075" cy="609600"/>
                                  </a:xfrm>
                                  <a:prstGeom prst="ellipse">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GB" sz="14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tr-TR" sz="14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tr-TR" sz="1400" b="0" i="1" smtClean="0">
                                                  <a:effectLst/>
                                                  <a:latin typeface="Cambria Math" panose="02040503050406030204" pitchFamily="18" charset="0"/>
                                                  <a:ea typeface="Calibri" panose="020F0502020204030204" pitchFamily="34" charset="0"/>
                                                  <a:cs typeface="Times New Roman" panose="02020603050405020304" pitchFamily="18" charset="0"/>
                                                </a:rPr>
                                                <m:t>𝑡</m:t>
                                              </m:r>
                                              <m:r>
                                                <a:rPr lang="tr-TR" sz="1400" b="0" i="1" smtClean="0">
                                                  <a:effectLst/>
                                                  <a:latin typeface="Cambria Math" panose="02040503050406030204" pitchFamily="18" charset="0"/>
                                                  <a:ea typeface="Calibri" panose="020F0502020204030204" pitchFamily="34" charset="0"/>
                                                  <a:cs typeface="Times New Roman" panose="02020603050405020304" pitchFamily="18" charset="0"/>
                                                </a:rPr>
                                                <m:t>−1</m:t>
                                              </m:r>
                                            </m:sub>
                                          </m:sSub>
                                        </m:oMath>
                                      </m:oMathPara>
                                    </a14:m>
                                    <a:endParaRPr lang="en-GB" sz="1100" dirty="0">
                                      <a:effectLst/>
                                      <a:ea typeface="Calibri" panose="020F0502020204030204" pitchFamily="34" charset="0"/>
                                      <a:cs typeface="Times New Roman" panose="02020603050405020304" pitchFamily="18" charset="0"/>
                                    </a:endParaRPr>
                                  </a:p>
                                </p:txBody>
                              </p:sp>
                            </mc:Choice>
                            <mc:Fallback xmlns="">
                              <p:sp>
                                <p:nvSpPr>
                                  <p:cNvPr id="52" name="Oval 51"/>
                                  <p:cNvSpPr>
                                    <a:spLocks noRot="1" noChangeAspect="1" noMove="1" noResize="1" noEditPoints="1" noAdjustHandles="1" noChangeArrowheads="1" noChangeShapeType="1" noTextEdit="1"/>
                                  </p:cNvSpPr>
                                  <p:nvPr/>
                                </p:nvSpPr>
                                <p:spPr>
                                  <a:xfrm>
                                    <a:off x="0" y="0"/>
                                    <a:ext cx="600075" cy="609600"/>
                                  </a:xfrm>
                                  <a:prstGeom prst="ellipse">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Oval 52"/>
                                  <p:cNvSpPr/>
                                  <p:nvPr/>
                                </p:nvSpPr>
                                <p:spPr>
                                  <a:xfrm>
                                    <a:off x="0" y="676275"/>
                                    <a:ext cx="600075" cy="609600"/>
                                  </a:xfrm>
                                  <a:prstGeom prst="ellipse">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GB" sz="14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tr-TR" sz="14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tr-TR" sz="1400" b="0" i="1" smtClean="0">
                                                  <a:effectLst/>
                                                  <a:latin typeface="Cambria Math" panose="02040503050406030204" pitchFamily="18" charset="0"/>
                                                  <a:ea typeface="Calibri" panose="020F0502020204030204" pitchFamily="34" charset="0"/>
                                                  <a:cs typeface="Times New Roman" panose="02020603050405020304" pitchFamily="18" charset="0"/>
                                                </a:rPr>
                                                <m:t>𝑡</m:t>
                                              </m:r>
                                              <m:r>
                                                <a:rPr lang="tr-TR" sz="1400" b="0" i="1" smtClean="0">
                                                  <a:effectLst/>
                                                  <a:latin typeface="Cambria Math" panose="02040503050406030204" pitchFamily="18" charset="0"/>
                                                  <a:ea typeface="Calibri" panose="020F0502020204030204" pitchFamily="34" charset="0"/>
                                                  <a:cs typeface="Times New Roman" panose="02020603050405020304" pitchFamily="18" charset="0"/>
                                                </a:rPr>
                                                <m:t>−2</m:t>
                                              </m:r>
                                            </m:sub>
                                          </m:sSub>
                                        </m:oMath>
                                      </m:oMathPara>
                                    </a14:m>
                                    <a:endParaRPr lang="en-GB" sz="1100" dirty="0">
                                      <a:effectLst/>
                                      <a:ea typeface="Calibri" panose="020F0502020204030204" pitchFamily="34" charset="0"/>
                                      <a:cs typeface="Times New Roman" panose="02020603050405020304" pitchFamily="18" charset="0"/>
                                    </a:endParaRPr>
                                  </a:p>
                                </p:txBody>
                              </p:sp>
                            </mc:Choice>
                            <mc:Fallback xmlns="">
                              <p:sp>
                                <p:nvSpPr>
                                  <p:cNvPr id="53" name="Oval 52"/>
                                  <p:cNvSpPr>
                                    <a:spLocks noRot="1" noChangeAspect="1" noMove="1" noResize="1" noEditPoints="1" noAdjustHandles="1" noChangeArrowheads="1" noChangeShapeType="1" noTextEdit="1"/>
                                  </p:cNvSpPr>
                                  <p:nvPr/>
                                </p:nvSpPr>
                                <p:spPr>
                                  <a:xfrm>
                                    <a:off x="0" y="676275"/>
                                    <a:ext cx="600075" cy="609600"/>
                                  </a:xfrm>
                                  <a:prstGeom prst="ellipse">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Oval 53"/>
                                  <p:cNvSpPr/>
                                  <p:nvPr/>
                                </p:nvSpPr>
                                <p:spPr>
                                  <a:xfrm>
                                    <a:off x="0" y="1990725"/>
                                    <a:ext cx="600075" cy="609600"/>
                                  </a:xfrm>
                                  <a:prstGeom prst="ellipse">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GB" sz="14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tr-TR" sz="14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tr-TR" sz="1400" b="0" i="1" smtClean="0">
                                                  <a:effectLst/>
                                                  <a:latin typeface="Cambria Math" panose="02040503050406030204" pitchFamily="18" charset="0"/>
                                                  <a:ea typeface="Calibri" panose="020F0502020204030204" pitchFamily="34" charset="0"/>
                                                  <a:cs typeface="Times New Roman" panose="02020603050405020304" pitchFamily="18" charset="0"/>
                                                </a:rPr>
                                                <m:t>𝑡</m:t>
                                              </m:r>
                                              <m:r>
                                                <a:rPr lang="tr-TR" sz="1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tr-TR" sz="1400" b="0" i="1" smtClean="0">
                                                  <a:effectLst/>
                                                  <a:latin typeface="Cambria Math" panose="02040503050406030204" pitchFamily="18" charset="0"/>
                                                  <a:ea typeface="Calibri" panose="020F0502020204030204" pitchFamily="34" charset="0"/>
                                                  <a:cs typeface="Times New Roman" panose="02020603050405020304" pitchFamily="18" charset="0"/>
                                                </a:rPr>
                                                <m:t>𝑝</m:t>
                                              </m:r>
                                            </m:sub>
                                          </m:sSub>
                                        </m:oMath>
                                      </m:oMathPara>
                                    </a14:m>
                                    <a:endParaRPr lang="en-GB" sz="1100" dirty="0">
                                      <a:effectLst/>
                                      <a:ea typeface="Calibri" panose="020F0502020204030204" pitchFamily="34" charset="0"/>
                                      <a:cs typeface="Times New Roman" panose="02020603050405020304" pitchFamily="18" charset="0"/>
                                    </a:endParaRPr>
                                  </a:p>
                                </p:txBody>
                              </p:sp>
                            </mc:Choice>
                            <mc:Fallback xmlns="">
                              <p:sp>
                                <p:nvSpPr>
                                  <p:cNvPr id="54" name="Oval 53"/>
                                  <p:cNvSpPr>
                                    <a:spLocks noRot="1" noChangeAspect="1" noMove="1" noResize="1" noEditPoints="1" noAdjustHandles="1" noChangeArrowheads="1" noChangeShapeType="1" noTextEdit="1"/>
                                  </p:cNvSpPr>
                                  <p:nvPr/>
                                </p:nvSpPr>
                                <p:spPr>
                                  <a:xfrm>
                                    <a:off x="0" y="1990725"/>
                                    <a:ext cx="600075" cy="609600"/>
                                  </a:xfrm>
                                  <a:prstGeom prst="ellipse">
                                    <a:avLst/>
                                  </a:prstGeom>
                                  <a:blipFill rotWithShape="0">
                                    <a:blip r:embed="rId6"/>
                                    <a:stretch>
                                      <a:fillRect/>
                                    </a:stretch>
                                  </a:blipFill>
                                </p:spPr>
                                <p:txBody>
                                  <a:bodyPr/>
                                  <a:lstStyle/>
                                  <a:p>
                                    <a:r>
                                      <a:rPr lang="en-US">
                                        <a:noFill/>
                                      </a:rPr>
                                      <a:t> </a:t>
                                    </a:r>
                                  </a:p>
                                </p:txBody>
                              </p:sp>
                            </mc:Fallback>
                          </mc:AlternateContent>
                          <p:sp>
                            <p:nvSpPr>
                              <p:cNvPr id="55" name="Oval 54"/>
                              <p:cNvSpPr/>
                              <p:nvPr/>
                            </p:nvSpPr>
                            <p:spPr>
                              <a:xfrm>
                                <a:off x="276225" y="1438275"/>
                                <a:ext cx="45719" cy="666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6" name="Oval 55"/>
                              <p:cNvSpPr/>
                              <p:nvPr/>
                            </p:nvSpPr>
                            <p:spPr>
                              <a:xfrm>
                                <a:off x="276225" y="1590675"/>
                                <a:ext cx="45085" cy="666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7" name="Oval 56"/>
                              <p:cNvSpPr/>
                              <p:nvPr/>
                            </p:nvSpPr>
                            <p:spPr>
                              <a:xfrm>
                                <a:off x="276225" y="1743075"/>
                                <a:ext cx="45719" cy="666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6" name="Grup 35"/>
                            <p:cNvGrpSpPr/>
                            <p:nvPr/>
                          </p:nvGrpSpPr>
                          <p:grpSpPr>
                            <a:xfrm>
                              <a:off x="1857375" y="0"/>
                              <a:ext cx="647700" cy="2609850"/>
                              <a:chOff x="0" y="0"/>
                              <a:chExt cx="647700" cy="2609850"/>
                            </a:xfrm>
                          </p:grpSpPr>
                          <p:grpSp>
                            <p:nvGrpSpPr>
                              <p:cNvPr id="45" name="Grup 44"/>
                              <p:cNvGrpSpPr/>
                              <p:nvPr/>
                            </p:nvGrpSpPr>
                            <p:grpSpPr>
                              <a:xfrm>
                                <a:off x="0" y="0"/>
                                <a:ext cx="647700" cy="2609850"/>
                                <a:chOff x="0" y="0"/>
                                <a:chExt cx="647700" cy="2609850"/>
                              </a:xfrm>
                            </p:grpSpPr>
                            <mc:AlternateContent xmlns:mc="http://schemas.openxmlformats.org/markup-compatibility/2006" xmlns:a14="http://schemas.microsoft.com/office/drawing/2010/main">
                              <mc:Choice Requires="a14">
                                <p:sp>
                                  <p:nvSpPr>
                                    <p:cNvPr id="49" name="Oval 48"/>
                                    <p:cNvSpPr/>
                                    <p:nvPr/>
                                  </p:nvSpPr>
                                  <p:spPr>
                                    <a:xfrm>
                                      <a:off x="0" y="0"/>
                                      <a:ext cx="600075" cy="609600"/>
                                    </a:xfrm>
                                    <a:prstGeom prst="ellipse">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r>
                                              <m:rPr>
                                                <m:sty m:val="p"/>
                                              </m:rPr>
                                              <a:rPr lang="tr-TR" sz="1100">
                                                <a:effectLst/>
                                                <a:latin typeface="Cambria Math" panose="02040503050406030204" pitchFamily="18" charset="0"/>
                                                <a:ea typeface="Calibri" panose="020F0502020204030204" pitchFamily="34" charset="0"/>
                                                <a:cs typeface="Times New Roman" panose="02020603050405020304" pitchFamily="18" charset="0"/>
                                              </a:rPr>
                                              <m:t>Σ</m:t>
                                            </m:r>
                                            <m:r>
                                              <a:rPr lang="tr-TR" sz="1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GB" sz="11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1100" i="1">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tr-TR" sz="11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m:oMathPara>
                                      </a14:m>
                                      <a:endParaRPr lang="en-GB" sz="1100">
                                        <a:effectLst/>
                                        <a:ea typeface="Calibri" panose="020F0502020204030204" pitchFamily="34" charset="0"/>
                                        <a:cs typeface="Times New Roman" panose="02020603050405020304" pitchFamily="18" charset="0"/>
                                      </a:endParaRPr>
                                    </a:p>
                                  </p:txBody>
                                </p:sp>
                              </mc:Choice>
                              <mc:Fallback xmlns="">
                                <p:sp>
                                  <p:nvSpPr>
                                    <p:cNvPr id="49" name="Oval 48"/>
                                    <p:cNvSpPr>
                                      <a:spLocks noRot="1" noChangeAspect="1" noMove="1" noResize="1" noEditPoints="1" noAdjustHandles="1" noChangeArrowheads="1" noChangeShapeType="1" noTextEdit="1"/>
                                    </p:cNvSpPr>
                                    <p:nvPr/>
                                  </p:nvSpPr>
                                  <p:spPr>
                                    <a:xfrm>
                                      <a:off x="0" y="0"/>
                                      <a:ext cx="600075" cy="609600"/>
                                    </a:xfrm>
                                    <a:prstGeom prst="ellipse">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Oval 49"/>
                                    <p:cNvSpPr/>
                                    <p:nvPr/>
                                  </p:nvSpPr>
                                  <p:spPr>
                                    <a:xfrm>
                                      <a:off x="47625" y="2000250"/>
                                      <a:ext cx="600075" cy="609600"/>
                                    </a:xfrm>
                                    <a:prstGeom prst="ellipse">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r>
                                              <m:rPr>
                                                <m:sty m:val="p"/>
                                              </m:rPr>
                                              <a:rPr lang="tr-TR" sz="1100">
                                                <a:effectLst/>
                                                <a:latin typeface="Cambria Math" panose="02040503050406030204" pitchFamily="18" charset="0"/>
                                                <a:ea typeface="Calibri" panose="020F0502020204030204" pitchFamily="34" charset="0"/>
                                                <a:cs typeface="Times New Roman" panose="02020603050405020304" pitchFamily="18" charset="0"/>
                                              </a:rPr>
                                              <m:t>Σ</m:t>
                                            </m:r>
                                            <m:r>
                                              <a:rPr lang="tr-TR" sz="1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GB" sz="11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1100" i="1">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tr-TR" sz="11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m:oMathPara>
                                      </a14:m>
                                      <a:endParaRPr lang="en-GB" sz="1100">
                                        <a:effectLst/>
                                        <a:ea typeface="Calibri" panose="020F0502020204030204" pitchFamily="34" charset="0"/>
                                        <a:cs typeface="Times New Roman" panose="02020603050405020304" pitchFamily="18" charset="0"/>
                                      </a:endParaRPr>
                                    </a:p>
                                  </p:txBody>
                                </p:sp>
                              </mc:Choice>
                              <mc:Fallback xmlns="">
                                <p:sp>
                                  <p:nvSpPr>
                                    <p:cNvPr id="50" name="Oval 49"/>
                                    <p:cNvSpPr>
                                      <a:spLocks noRot="1" noChangeAspect="1" noMove="1" noResize="1" noEditPoints="1" noAdjustHandles="1" noChangeArrowheads="1" noChangeShapeType="1" noTextEdit="1"/>
                                    </p:cNvSpPr>
                                    <p:nvPr/>
                                  </p:nvSpPr>
                                  <p:spPr>
                                    <a:xfrm>
                                      <a:off x="47625" y="2000250"/>
                                      <a:ext cx="600075" cy="609600"/>
                                    </a:xfrm>
                                    <a:prstGeom prst="ellipse">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Oval 50"/>
                                    <p:cNvSpPr/>
                                    <p:nvPr/>
                                  </p:nvSpPr>
                                  <p:spPr>
                                    <a:xfrm>
                                      <a:off x="19050" y="685800"/>
                                      <a:ext cx="600075" cy="609600"/>
                                    </a:xfrm>
                                    <a:prstGeom prst="ellipse">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r>
                                              <m:rPr>
                                                <m:sty m:val="p"/>
                                              </m:rPr>
                                              <a:rPr lang="tr-TR" sz="1100">
                                                <a:effectLst/>
                                                <a:latin typeface="Cambria Math" panose="02040503050406030204" pitchFamily="18" charset="0"/>
                                                <a:ea typeface="Calibri" panose="020F0502020204030204" pitchFamily="34" charset="0"/>
                                                <a:cs typeface="Times New Roman" panose="02020603050405020304" pitchFamily="18" charset="0"/>
                                              </a:rPr>
                                              <m:t>Σ</m:t>
                                            </m:r>
                                            <m:r>
                                              <a:rPr lang="tr-TR" sz="1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GB" sz="11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1100" i="1">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tr-TR" sz="11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m:oMathPara>
                                      </a14:m>
                                      <a:endParaRPr lang="en-GB" sz="1100" dirty="0">
                                        <a:effectLst/>
                                        <a:ea typeface="Calibri" panose="020F0502020204030204" pitchFamily="34" charset="0"/>
                                        <a:cs typeface="Times New Roman" panose="02020603050405020304" pitchFamily="18" charset="0"/>
                                      </a:endParaRPr>
                                    </a:p>
                                  </p:txBody>
                                </p:sp>
                              </mc:Choice>
                              <mc:Fallback xmlns="">
                                <p:sp>
                                  <p:nvSpPr>
                                    <p:cNvPr id="51" name="Oval 50"/>
                                    <p:cNvSpPr>
                                      <a:spLocks noRot="1" noChangeAspect="1" noMove="1" noResize="1" noEditPoints="1" noAdjustHandles="1" noChangeArrowheads="1" noChangeShapeType="1" noTextEdit="1"/>
                                    </p:cNvSpPr>
                                    <p:nvPr/>
                                  </p:nvSpPr>
                                  <p:spPr>
                                    <a:xfrm>
                                      <a:off x="19050" y="685800"/>
                                      <a:ext cx="600075" cy="609600"/>
                                    </a:xfrm>
                                    <a:prstGeom prst="ellipse">
                                      <a:avLst/>
                                    </a:prstGeom>
                                    <a:blipFill rotWithShape="0">
                                      <a:blip r:embed="rId8"/>
                                      <a:stretch>
                                        <a:fillRect/>
                                      </a:stretch>
                                    </a:blipFill>
                                  </p:spPr>
                                  <p:txBody>
                                    <a:bodyPr/>
                                    <a:lstStyle/>
                                    <a:p>
                                      <a:r>
                                        <a:rPr lang="en-US">
                                          <a:noFill/>
                                        </a:rPr>
                                        <a:t> </a:t>
                                      </a:r>
                                    </a:p>
                                  </p:txBody>
                                </p:sp>
                              </mc:Fallback>
                            </mc:AlternateContent>
                          </p:grpSp>
                          <p:sp>
                            <p:nvSpPr>
                              <p:cNvPr id="46" name="Oval 45"/>
                              <p:cNvSpPr/>
                              <p:nvPr/>
                            </p:nvSpPr>
                            <p:spPr>
                              <a:xfrm>
                                <a:off x="285750" y="1504950"/>
                                <a:ext cx="45085" cy="666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7" name="Oval 46"/>
                              <p:cNvSpPr/>
                              <p:nvPr/>
                            </p:nvSpPr>
                            <p:spPr>
                              <a:xfrm>
                                <a:off x="285750" y="1657350"/>
                                <a:ext cx="45085" cy="666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8" name="Oval 47"/>
                              <p:cNvSpPr/>
                              <p:nvPr/>
                            </p:nvSpPr>
                            <p:spPr>
                              <a:xfrm>
                                <a:off x="285750" y="1809750"/>
                                <a:ext cx="45085" cy="666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7" name="Grup 36"/>
                            <p:cNvGrpSpPr/>
                            <p:nvPr/>
                          </p:nvGrpSpPr>
                          <p:grpSpPr>
                            <a:xfrm>
                              <a:off x="600075" y="323850"/>
                              <a:ext cx="1323975" cy="1990725"/>
                              <a:chOff x="0" y="0"/>
                              <a:chExt cx="1323975" cy="1990725"/>
                            </a:xfrm>
                          </p:grpSpPr>
                          <p:cxnSp>
                            <p:nvCxnSpPr>
                              <p:cNvPr id="38" name="Düz Ok Bağlayıcısı 37"/>
                              <p:cNvCxnSpPr/>
                              <p:nvPr/>
                            </p:nvCxnSpPr>
                            <p:spPr>
                              <a:xfrm flipV="1">
                                <a:off x="0" y="0"/>
                                <a:ext cx="1257300" cy="95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Düz Ok Bağlayıcısı 38"/>
                              <p:cNvCxnSpPr/>
                              <p:nvPr/>
                            </p:nvCxnSpPr>
                            <p:spPr>
                              <a:xfrm>
                                <a:off x="19050" y="19050"/>
                                <a:ext cx="1247775" cy="6477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Düz Ok Bağlayıcısı 39"/>
                              <p:cNvCxnSpPr/>
                              <p:nvPr/>
                            </p:nvCxnSpPr>
                            <p:spPr>
                              <a:xfrm flipV="1">
                                <a:off x="9525" y="28575"/>
                                <a:ext cx="1219200" cy="6477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Düz Ok Bağlayıcısı 40"/>
                              <p:cNvCxnSpPr/>
                              <p:nvPr/>
                            </p:nvCxnSpPr>
                            <p:spPr>
                              <a:xfrm>
                                <a:off x="19050" y="676275"/>
                                <a:ext cx="1257300" cy="95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Düz Ok Bağlayıcısı 41"/>
                              <p:cNvCxnSpPr/>
                              <p:nvPr/>
                            </p:nvCxnSpPr>
                            <p:spPr>
                              <a:xfrm>
                                <a:off x="28575" y="685800"/>
                                <a:ext cx="1276350" cy="12668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Düz Ok Bağlayıcısı 42"/>
                              <p:cNvCxnSpPr/>
                              <p:nvPr/>
                            </p:nvCxnSpPr>
                            <p:spPr>
                              <a:xfrm>
                                <a:off x="9525" y="1971675"/>
                                <a:ext cx="1314450" cy="95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Düz Ok Bağlayıcısı 43"/>
                              <p:cNvCxnSpPr/>
                              <p:nvPr/>
                            </p:nvCxnSpPr>
                            <p:spPr>
                              <a:xfrm flipV="1">
                                <a:off x="9525" y="685800"/>
                                <a:ext cx="1228725" cy="13049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cxnSp>
                        <p:nvCxnSpPr>
                          <p:cNvPr id="34" name="Düz Ok Bağlayıcısı 33"/>
                          <p:cNvCxnSpPr/>
                          <p:nvPr/>
                        </p:nvCxnSpPr>
                        <p:spPr>
                          <a:xfrm flipV="1">
                            <a:off x="609600" y="371475"/>
                            <a:ext cx="1228725" cy="19431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27" name="Grup 26"/>
                        <p:cNvGrpSpPr/>
                        <p:nvPr/>
                      </p:nvGrpSpPr>
                      <p:grpSpPr>
                        <a:xfrm>
                          <a:off x="1219200" y="0"/>
                          <a:ext cx="666750" cy="3028950"/>
                          <a:chOff x="0" y="0"/>
                          <a:chExt cx="666750" cy="3028950"/>
                        </a:xfrm>
                      </p:grpSpPr>
                      <p:sp>
                        <p:nvSpPr>
                          <p:cNvPr id="28" name="Oval 27"/>
                          <p:cNvSpPr/>
                          <p:nvPr/>
                        </p:nvSpPr>
                        <p:spPr>
                          <a:xfrm flipV="1">
                            <a:off x="0" y="0"/>
                            <a:ext cx="114300" cy="1143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p:cNvSpPr/>
                          <p:nvPr/>
                        </p:nvSpPr>
                        <p:spPr>
                          <a:xfrm flipV="1">
                            <a:off x="57150" y="2914650"/>
                            <a:ext cx="114300" cy="1143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30" name="Düz Ok Bağlayıcısı 29"/>
                          <p:cNvCxnSpPr/>
                          <p:nvPr/>
                        </p:nvCxnSpPr>
                        <p:spPr>
                          <a:xfrm>
                            <a:off x="104775" y="104775"/>
                            <a:ext cx="485775" cy="4857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Düz Ok Bağlayıcısı 30"/>
                          <p:cNvCxnSpPr/>
                          <p:nvPr/>
                        </p:nvCxnSpPr>
                        <p:spPr>
                          <a:xfrm flipV="1">
                            <a:off x="142875" y="2562225"/>
                            <a:ext cx="523875" cy="4191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nvGrpSpPr>
                      <p:cNvPr id="21" name="Grup 20"/>
                      <p:cNvGrpSpPr/>
                      <p:nvPr/>
                    </p:nvGrpSpPr>
                    <p:grpSpPr>
                      <a:xfrm>
                        <a:off x="2447925" y="581025"/>
                        <a:ext cx="1304925" cy="1962150"/>
                        <a:chOff x="0" y="0"/>
                        <a:chExt cx="1304925" cy="1962150"/>
                      </a:xfrm>
                    </p:grpSpPr>
                    <mc:AlternateContent xmlns:mc="http://schemas.openxmlformats.org/markup-compatibility/2006" xmlns:a14="http://schemas.microsoft.com/office/drawing/2010/main">
                      <mc:Choice Requires="a14">
                        <p:sp>
                          <p:nvSpPr>
                            <p:cNvPr id="22" name="Oval 21"/>
                            <p:cNvSpPr/>
                            <p:nvPr/>
                          </p:nvSpPr>
                          <p:spPr>
                            <a:xfrm>
                              <a:off x="704850" y="352425"/>
                              <a:ext cx="600075" cy="609600"/>
                            </a:xfrm>
                            <a:prstGeom prst="ellipse">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r>
                                      <m:rPr>
                                        <m:sty m:val="p"/>
                                      </m:rPr>
                                      <a:rPr lang="tr-TR" sz="1100">
                                        <a:effectLst/>
                                        <a:latin typeface="Cambria Math" panose="02040503050406030204" pitchFamily="18" charset="0"/>
                                        <a:ea typeface="Calibri" panose="020F0502020204030204" pitchFamily="34" charset="0"/>
                                        <a:cs typeface="Times New Roman" panose="02020603050405020304" pitchFamily="18" charset="0"/>
                                      </a:rPr>
                                      <m:t>Π</m:t>
                                    </m:r>
                                    <m:r>
                                      <a:rPr lang="tr-TR" sz="1100">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GB" sz="1100" i="1">
                                            <a:effectLst/>
                                            <a:latin typeface="Cambria Math" panose="02040503050406030204" pitchFamily="18" charset="0"/>
                                            <a:ea typeface="Calibri" panose="020F0502020204030204" pitchFamily="34" charset="0"/>
                                            <a:cs typeface="Times New Roman" panose="02020603050405020304" pitchFamily="18" charset="0"/>
                                          </a:rPr>
                                        </m:ctrlPr>
                                      </m:sSubPr>
                                      <m:e>
                                        <m:r>
                                          <a:rPr lang="tr-TR" sz="1100" i="1">
                                            <a:effectLst/>
                                            <a:latin typeface="Cambria Math" panose="02040503050406030204" pitchFamily="18" charset="0"/>
                                            <a:ea typeface="Calibri" panose="020F0502020204030204" pitchFamily="34" charset="0"/>
                                            <a:cs typeface="Times New Roman" panose="02020603050405020304" pitchFamily="18" charset="0"/>
                                          </a:rPr>
                                          <m:t>𝑓</m:t>
                                        </m:r>
                                      </m:e>
                                      <m:sub>
                                        <m:r>
                                          <a:rPr lang="tr-TR" sz="1100" i="1">
                                            <a:effectLst/>
                                            <a:latin typeface="Cambria Math" panose="02040503050406030204" pitchFamily="18" charset="0"/>
                                            <a:ea typeface="Calibri" panose="020F0502020204030204" pitchFamily="34" charset="0"/>
                                            <a:cs typeface="Times New Roman" panose="02020603050405020304" pitchFamily="18" charset="0"/>
                                          </a:rPr>
                                          <m:t>2</m:t>
                                        </m:r>
                                      </m:sub>
                                    </m:sSub>
                                  </m:oMath>
                                </m:oMathPara>
                              </a14:m>
                              <a:endParaRPr lang="en-GB" sz="1100">
                                <a:effectLst/>
                                <a:ea typeface="Calibri" panose="020F0502020204030204" pitchFamily="34" charset="0"/>
                                <a:cs typeface="Times New Roman" panose="02020603050405020304" pitchFamily="18" charset="0"/>
                              </a:endParaRPr>
                            </a:p>
                          </p:txBody>
                        </p:sp>
                      </mc:Choice>
                      <mc:Fallback xmlns="">
                        <p:sp>
                          <p:nvSpPr>
                            <p:cNvPr id="22" name="Oval 21"/>
                            <p:cNvSpPr>
                              <a:spLocks noRot="1" noChangeAspect="1" noMove="1" noResize="1" noEditPoints="1" noAdjustHandles="1" noChangeArrowheads="1" noChangeShapeType="1" noTextEdit="1"/>
                            </p:cNvSpPr>
                            <p:nvPr/>
                          </p:nvSpPr>
                          <p:spPr>
                            <a:xfrm>
                              <a:off x="704850" y="352425"/>
                              <a:ext cx="600075" cy="609600"/>
                            </a:xfrm>
                            <a:prstGeom prst="ellipse">
                              <a:avLst/>
                            </a:prstGeom>
                            <a:blipFill rotWithShape="0">
                              <a:blip r:embed="rId9"/>
                              <a:stretch>
                                <a:fillRect/>
                              </a:stretch>
                            </a:blipFill>
                          </p:spPr>
                          <p:txBody>
                            <a:bodyPr/>
                            <a:lstStyle/>
                            <a:p>
                              <a:r>
                                <a:rPr lang="en-US">
                                  <a:noFill/>
                                </a:rPr>
                                <a:t> </a:t>
                              </a:r>
                            </a:p>
                          </p:txBody>
                        </p:sp>
                      </mc:Fallback>
                    </mc:AlternateContent>
                    <p:cxnSp>
                      <p:nvCxnSpPr>
                        <p:cNvPr id="23" name="Düz Ok Bağlayıcısı 22"/>
                        <p:cNvCxnSpPr/>
                        <p:nvPr/>
                      </p:nvCxnSpPr>
                      <p:spPr>
                        <a:xfrm>
                          <a:off x="0" y="0"/>
                          <a:ext cx="733425" cy="6572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Düz Ok Bağlayıcısı 23"/>
                        <p:cNvCxnSpPr/>
                        <p:nvPr/>
                      </p:nvCxnSpPr>
                      <p:spPr>
                        <a:xfrm>
                          <a:off x="28575" y="666750"/>
                          <a:ext cx="704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Düz Ok Bağlayıcısı 24"/>
                        <p:cNvCxnSpPr>
                          <a:endCxn id="22" idx="2"/>
                        </p:cNvCxnSpPr>
                        <p:nvPr/>
                      </p:nvCxnSpPr>
                      <p:spPr>
                        <a:xfrm flipV="1">
                          <a:off x="57150" y="657225"/>
                          <a:ext cx="647700" cy="13049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
                  <p:nvSpPr>
                    <p:cNvPr id="17" name="Metin Kutusu 2"/>
                    <p:cNvSpPr txBox="1">
                      <a:spLocks noChangeArrowheads="1"/>
                    </p:cNvSpPr>
                    <p:nvPr/>
                  </p:nvSpPr>
                  <p:spPr bwMode="auto">
                    <a:xfrm>
                      <a:off x="2686050" y="666750"/>
                      <a:ext cx="266700" cy="257175"/>
                    </a:xfrm>
                    <a:prstGeom prst="rect">
                      <a:avLst/>
                    </a:prstGeom>
                    <a:noFill/>
                    <a:ln w="31750">
                      <a:noFill/>
                      <a:miter lim="800000"/>
                      <a:headEnd/>
                      <a:tailEnd/>
                    </a:ln>
                  </p:spPr>
                  <p:txBody>
                    <a:bodyPr rot="0" vert="horz" wrap="square" lIns="91440" tIns="45720" rIns="91440" bIns="45720" anchor="t" anchorCtr="0">
                      <a:noAutofit/>
                    </a:bodyPr>
                    <a:lstStyle/>
                    <a:p>
                      <a:pPr>
                        <a:lnSpc>
                          <a:spcPct val="115000"/>
                        </a:lnSpc>
                        <a:spcAft>
                          <a:spcPts val="1000"/>
                        </a:spcAft>
                      </a:pPr>
                      <a:r>
                        <a:rPr lang="tr-TR" sz="1200" b="1">
                          <a:effectLst/>
                          <a:latin typeface="Calibri" panose="020F0502020204030204" pitchFamily="34" charset="0"/>
                          <a:ea typeface="Calibri" panose="020F0502020204030204" pitchFamily="34"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Metin Kutusu 2"/>
                    <p:cNvSpPr txBox="1">
                      <a:spLocks noChangeArrowheads="1"/>
                    </p:cNvSpPr>
                    <p:nvPr/>
                  </p:nvSpPr>
                  <p:spPr bwMode="auto">
                    <a:xfrm>
                      <a:off x="2562225" y="1190625"/>
                      <a:ext cx="266700" cy="257175"/>
                    </a:xfrm>
                    <a:prstGeom prst="rect">
                      <a:avLst/>
                    </a:prstGeom>
                    <a:noFill/>
                    <a:ln w="31750">
                      <a:noFill/>
                      <a:miter lim="800000"/>
                      <a:headEnd/>
                      <a:tailEnd/>
                    </a:ln>
                  </p:spPr>
                  <p:txBody>
                    <a:bodyPr rot="0" vert="horz" wrap="square" lIns="91440" tIns="45720" rIns="91440" bIns="45720" anchor="t" anchorCtr="0">
                      <a:noAutofit/>
                    </a:bodyPr>
                    <a:lstStyle/>
                    <a:p>
                      <a:pPr>
                        <a:lnSpc>
                          <a:spcPct val="115000"/>
                        </a:lnSpc>
                        <a:spcAft>
                          <a:spcPts val="1000"/>
                        </a:spcAft>
                      </a:pPr>
                      <a:r>
                        <a:rPr lang="tr-TR" sz="1200" b="1">
                          <a:effectLst/>
                          <a:latin typeface="Calibri" panose="020F0502020204030204" pitchFamily="34" charset="0"/>
                          <a:ea typeface="Calibri" panose="020F0502020204030204" pitchFamily="34"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Metin Kutusu 2"/>
                    <p:cNvSpPr txBox="1">
                      <a:spLocks noChangeArrowheads="1"/>
                    </p:cNvSpPr>
                    <p:nvPr/>
                  </p:nvSpPr>
                  <p:spPr bwMode="auto">
                    <a:xfrm>
                      <a:off x="2686050" y="1933575"/>
                      <a:ext cx="266700" cy="257175"/>
                    </a:xfrm>
                    <a:prstGeom prst="rect">
                      <a:avLst/>
                    </a:prstGeom>
                    <a:noFill/>
                    <a:ln w="31750">
                      <a:noFill/>
                      <a:miter lim="800000"/>
                      <a:headEnd/>
                      <a:tailEnd/>
                    </a:ln>
                  </p:spPr>
                  <p:txBody>
                    <a:bodyPr rot="0" vert="horz" wrap="square" lIns="91440" tIns="45720" rIns="91440" bIns="45720" anchor="t" anchorCtr="0">
                      <a:noAutofit/>
                    </a:bodyPr>
                    <a:lstStyle/>
                    <a:p>
                      <a:pPr>
                        <a:lnSpc>
                          <a:spcPct val="115000"/>
                        </a:lnSpc>
                        <a:spcAft>
                          <a:spcPts val="1000"/>
                        </a:spcAft>
                      </a:pPr>
                      <a:r>
                        <a:rPr lang="tr-TR" sz="1200" b="1">
                          <a:effectLst/>
                          <a:latin typeface="Calibri" panose="020F0502020204030204" pitchFamily="34" charset="0"/>
                          <a:ea typeface="Calibri" panose="020F0502020204030204" pitchFamily="34"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2" name="Grup 11"/>
                  <p:cNvGrpSpPr/>
                  <p:nvPr/>
                </p:nvGrpSpPr>
                <p:grpSpPr>
                  <a:xfrm>
                    <a:off x="76200" y="0"/>
                    <a:ext cx="1476375" cy="3648075"/>
                    <a:chOff x="0" y="0"/>
                    <a:chExt cx="1476375" cy="3648075"/>
                  </a:xfrm>
                </p:grpSpPr>
                <p:sp>
                  <p:nvSpPr>
                    <p:cNvPr id="13" name="Yay 12"/>
                    <p:cNvSpPr/>
                    <p:nvPr/>
                  </p:nvSpPr>
                  <p:spPr>
                    <a:xfrm>
                      <a:off x="0" y="142875"/>
                      <a:ext cx="1066800" cy="3286125"/>
                    </a:xfrm>
                    <a:prstGeom prst="arc">
                      <a:avLst>
                        <a:gd name="adj1" fmla="val 16200000"/>
                        <a:gd name="adj2" fmla="val 5346538"/>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Metin Kutusu 2"/>
                    <p:cNvSpPr txBox="1">
                      <a:spLocks noChangeArrowheads="1"/>
                    </p:cNvSpPr>
                    <p:nvPr/>
                  </p:nvSpPr>
                  <p:spPr bwMode="auto">
                    <a:xfrm>
                      <a:off x="304800" y="3276600"/>
                      <a:ext cx="381000" cy="371475"/>
                    </a:xfrm>
                    <a:prstGeom prst="rect">
                      <a:avLst/>
                    </a:prstGeom>
                    <a:noFill/>
                    <a:ln w="31750">
                      <a:noFill/>
                      <a:miter lim="800000"/>
                      <a:headEnd/>
                      <a:tailEnd/>
                    </a:ln>
                  </p:spPr>
                  <p:txBody>
                    <a:bodyPr rot="0" vert="horz" wrap="square" lIns="91440" tIns="45720" rIns="91440" bIns="45720" anchor="t" anchorCtr="0">
                      <a:noAutofit/>
                    </a:bodyPr>
                    <a:lstStyle/>
                    <a:p>
                      <a:pPr>
                        <a:lnSpc>
                          <a:spcPct val="115000"/>
                        </a:lnSpc>
                        <a:spcAft>
                          <a:spcPts val="1000"/>
                        </a:spcAft>
                      </a:pPr>
                      <a:r>
                        <a:rPr lang="tr-TR" sz="1200" b="1" i="1">
                          <a:effectLst/>
                          <a:latin typeface="Calibri" panose="020F0502020204030204" pitchFamily="34" charset="0"/>
                          <a:ea typeface="Calibri" panose="020F0502020204030204" pitchFamily="34" charset="0"/>
                          <a:cs typeface="Times New Roman" panose="02020603050405020304" pitchFamily="18" charset="0"/>
                        </a:rPr>
                        <a:t>W</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Yay 14"/>
                    <p:cNvSpPr/>
                    <p:nvPr/>
                  </p:nvSpPr>
                  <p:spPr>
                    <a:xfrm rot="18627635">
                      <a:off x="866775" y="104775"/>
                      <a:ext cx="714375" cy="504825"/>
                    </a:xfrm>
                    <a:prstGeom prst="arc">
                      <a:avLst>
                        <a:gd name="adj1" fmla="val 20778596"/>
                        <a:gd name="adj2" fmla="val 8152879"/>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mc:AlternateContent xmlns:mc="http://schemas.openxmlformats.org/markup-compatibility/2006" xmlns:a14="http://schemas.microsoft.com/office/drawing/2010/main">
              <mc:Choice Requires="a14">
                <p:sp>
                  <p:nvSpPr>
                    <p:cNvPr id="10" name="Metin Kutusu 2"/>
                    <p:cNvSpPr txBox="1">
                      <a:spLocks noChangeArrowheads="1"/>
                    </p:cNvSpPr>
                    <p:nvPr/>
                  </p:nvSpPr>
                  <p:spPr bwMode="auto">
                    <a:xfrm>
                      <a:off x="1171575" y="0"/>
                      <a:ext cx="381000" cy="371475"/>
                    </a:xfrm>
                    <a:prstGeom prst="rect">
                      <a:avLst/>
                    </a:prstGeom>
                    <a:noFill/>
                    <a:ln w="31750">
                      <a:noFill/>
                      <a:miter lim="800000"/>
                      <a:headEnd/>
                      <a:tailEnd/>
                    </a:ln>
                  </p:spPr>
                  <p:txBody>
                    <a:bodyPr rot="0" vert="horz" wrap="square" lIns="91440" tIns="45720" rIns="91440" bIns="45720" anchor="t" anchorCtr="0">
                      <a:no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GB" sz="1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tr-TR" sz="1200" b="1" i="1">
                                    <a:effectLst/>
                                    <a:latin typeface="Cambria Math" panose="02040503050406030204" pitchFamily="18" charset="0"/>
                                    <a:ea typeface="Calibri" panose="020F0502020204030204" pitchFamily="34" charset="0"/>
                                    <a:cs typeface="Times New Roman" panose="02020603050405020304" pitchFamily="18" charset="0"/>
                                  </a:rPr>
                                  <m:t>𝜽</m:t>
                                </m:r>
                              </m:e>
                              <m:sub>
                                <m:r>
                                  <a:rPr lang="tr-TR" sz="1200" b="1" i="1">
                                    <a:effectLst/>
                                    <a:latin typeface="Cambria Math" panose="02040503050406030204" pitchFamily="18" charset="0"/>
                                    <a:ea typeface="Calibri" panose="020F0502020204030204" pitchFamily="34" charset="0"/>
                                    <a:cs typeface="Times New Roman" panose="02020603050405020304" pitchFamily="18" charset="0"/>
                                  </a:rPr>
                                  <m:t>𝟏</m:t>
                                </m:r>
                              </m:sub>
                            </m:sSub>
                          </m:oMath>
                        </m:oMathPara>
                      </a14:m>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Metin Kutusu 2"/>
                    <p:cNvSpPr txBox="1">
                      <a:spLocks noRot="1" noChangeAspect="1" noMove="1" noResize="1" noEditPoints="1" noAdjustHandles="1" noChangeArrowheads="1" noChangeShapeType="1" noTextEdit="1"/>
                    </p:cNvSpPr>
                    <p:nvPr/>
                  </p:nvSpPr>
                  <p:spPr bwMode="auto">
                    <a:xfrm>
                      <a:off x="1171575" y="0"/>
                      <a:ext cx="381000" cy="371475"/>
                    </a:xfrm>
                    <a:prstGeom prst="rect">
                      <a:avLst/>
                    </a:prstGeom>
                    <a:blipFill rotWithShape="0">
                      <a:blip r:embed="rId10"/>
                      <a:stretch>
                        <a:fillRect/>
                      </a:stretch>
                    </a:blipFill>
                    <a:ln w="31750">
                      <a:noFill/>
                      <a:miter lim="800000"/>
                      <a:headEnd/>
                      <a:tailEnd/>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 name="Metin Kutusu 2"/>
                  <p:cNvSpPr txBox="1">
                    <a:spLocks noChangeArrowheads="1"/>
                  </p:cNvSpPr>
                  <p:nvPr/>
                </p:nvSpPr>
                <p:spPr bwMode="auto">
                  <a:xfrm>
                    <a:off x="1057275" y="3409950"/>
                    <a:ext cx="381000" cy="371475"/>
                  </a:xfrm>
                  <a:prstGeom prst="rect">
                    <a:avLst/>
                  </a:prstGeom>
                  <a:noFill/>
                  <a:ln w="31750">
                    <a:noFill/>
                    <a:miter lim="800000"/>
                    <a:headEnd/>
                    <a:tailEnd/>
                  </a:ln>
                </p:spPr>
                <p:txBody>
                  <a:bodyPr rot="0" vert="horz" wrap="square" lIns="91440" tIns="45720" rIns="91440" bIns="45720" anchor="t" anchorCtr="0">
                    <a:no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GB" sz="1200" b="1"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tr-TR" sz="1200" b="1" i="1">
                                  <a:effectLst/>
                                  <a:latin typeface="Cambria Math" panose="02040503050406030204" pitchFamily="18" charset="0"/>
                                  <a:ea typeface="Calibri" panose="020F0502020204030204" pitchFamily="34" charset="0"/>
                                  <a:cs typeface="Times New Roman" panose="02020603050405020304" pitchFamily="18" charset="0"/>
                                </a:rPr>
                                <m:t>𝜽</m:t>
                              </m:r>
                            </m:e>
                            <m:sub>
                              <m:r>
                                <a:rPr lang="tr-TR" sz="1200" b="1" i="1" smtClean="0">
                                  <a:effectLst/>
                                  <a:latin typeface="Cambria Math" panose="02040503050406030204" pitchFamily="18" charset="0"/>
                                  <a:ea typeface="Calibri" panose="020F0502020204030204" pitchFamily="34" charset="0"/>
                                  <a:cs typeface="Times New Roman" panose="02020603050405020304" pitchFamily="18" charset="0"/>
                                </a:rPr>
                                <m:t>𝑲</m:t>
                              </m:r>
                            </m:sub>
                          </m:sSub>
                        </m:oMath>
                      </m:oMathPara>
                    </a14:m>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Metin Kutusu 2"/>
                  <p:cNvSpPr txBox="1">
                    <a:spLocks noRot="1" noChangeAspect="1" noMove="1" noResize="1" noEditPoints="1" noAdjustHandles="1" noChangeArrowheads="1" noChangeShapeType="1" noTextEdit="1"/>
                  </p:cNvSpPr>
                  <p:nvPr/>
                </p:nvSpPr>
                <p:spPr bwMode="auto">
                  <a:xfrm>
                    <a:off x="1057275" y="3409950"/>
                    <a:ext cx="381000" cy="371475"/>
                  </a:xfrm>
                  <a:prstGeom prst="rect">
                    <a:avLst/>
                  </a:prstGeom>
                  <a:blipFill rotWithShape="0">
                    <a:blip r:embed="rId11"/>
                    <a:stretch>
                      <a:fillRect/>
                    </a:stretch>
                  </a:blipFill>
                  <a:ln w="31750">
                    <a:noFill/>
                    <a:miter lim="800000"/>
                    <a:headEnd/>
                    <a:tailEnd/>
                  </a:ln>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60" name="Dikdörtgen 59"/>
              <p:cNvSpPr/>
              <p:nvPr/>
            </p:nvSpPr>
            <p:spPr>
              <a:xfrm>
                <a:off x="5585707" y="2667465"/>
                <a:ext cx="6303307" cy="110055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𝑗</m:t>
                          </m:r>
                        </m:sub>
                      </m:sSub>
                      <m:r>
                        <a:rPr lang="en-US" sz="2400" i="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𝑓</m:t>
                          </m:r>
                        </m:e>
                        <m:sub>
                          <m:r>
                            <a:rPr lang="en-US" sz="2400" i="0">
                              <a:latin typeface="Cambria Math" panose="02040503050406030204" pitchFamily="18" charset="0"/>
                            </a:rPr>
                            <m:t>1</m:t>
                          </m:r>
                        </m:sub>
                      </m:sSub>
                      <m:d>
                        <m:dPr>
                          <m:ctrlPr>
                            <a:rPr lang="en-US" sz="2400" i="1">
                              <a:latin typeface="Cambria Math" panose="02040503050406030204" pitchFamily="18" charset="0"/>
                            </a:rPr>
                          </m:ctrlPr>
                        </m:dPr>
                        <m:e>
                          <m:nary>
                            <m:naryPr>
                              <m:chr m:val="∑"/>
                              <m:limLoc m:val="undOvr"/>
                              <m:ctrlPr>
                                <a:rPr lang="en-US" sz="2400" i="1">
                                  <a:latin typeface="Cambria Math" panose="02040503050406030204" pitchFamily="18" charset="0"/>
                                </a:rPr>
                              </m:ctrlPr>
                            </m:naryPr>
                            <m:sub>
                              <m:r>
                                <a:rPr lang="en-US" sz="2400" i="1">
                                  <a:latin typeface="Cambria Math" panose="02040503050406030204" pitchFamily="18" charset="0"/>
                                </a:rPr>
                                <m:t>𝑖</m:t>
                              </m:r>
                              <m:r>
                                <a:rPr lang="en-US" sz="2400" i="0">
                                  <a:latin typeface="Cambria Math" panose="02040503050406030204" pitchFamily="18" charset="0"/>
                                </a:rPr>
                                <m:t>=1</m:t>
                              </m:r>
                            </m:sub>
                            <m:sup>
                              <m:r>
                                <a:rPr lang="tr-TR" sz="2400" b="0" i="1" smtClean="0">
                                  <a:latin typeface="Cambria Math" panose="02040503050406030204" pitchFamily="18" charset="0"/>
                                </a:rPr>
                                <m:t>𝑝</m:t>
                              </m:r>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𝑖𝑗</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tr-TR" sz="2400" b="0" i="1" smtClean="0">
                                      <a:latin typeface="Cambria Math" panose="02040503050406030204" pitchFamily="18" charset="0"/>
                                    </a:rPr>
                                    <m:t>𝑡</m:t>
                                  </m:r>
                                  <m:r>
                                    <a:rPr lang="tr-TR" sz="2400" b="0" i="1" smtClean="0">
                                      <a:latin typeface="Cambria Math" panose="02040503050406030204" pitchFamily="18" charset="0"/>
                                    </a:rPr>
                                    <m:t>−</m:t>
                                  </m:r>
                                  <m:r>
                                    <a:rPr lang="en-US" sz="2400" i="1">
                                      <a:latin typeface="Cambria Math" panose="02040503050406030204" pitchFamily="18" charset="0"/>
                                    </a:rPr>
                                    <m:t>𝑖</m:t>
                                  </m:r>
                                </m:sub>
                              </m:sSub>
                              <m:r>
                                <a:rPr lang="en-US" sz="2400" i="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𝜃</m:t>
                                  </m:r>
                                </m:e>
                                <m:sub>
                                  <m:r>
                                    <a:rPr lang="en-US" sz="2400" i="1">
                                      <a:latin typeface="Cambria Math" panose="02040503050406030204" pitchFamily="18" charset="0"/>
                                    </a:rPr>
                                    <m:t>𝑗</m:t>
                                  </m:r>
                                </m:sub>
                              </m:sSub>
                            </m:e>
                          </m:nary>
                        </m:e>
                      </m:d>
                      <m:r>
                        <a:rPr lang="en-US" sz="2400" i="0">
                          <a:latin typeface="Cambria Math" panose="02040503050406030204" pitchFamily="18" charset="0"/>
                        </a:rPr>
                        <m:t> , </m:t>
                      </m:r>
                      <m:r>
                        <a:rPr lang="en-US" sz="2400" i="1">
                          <a:latin typeface="Cambria Math" panose="02040503050406030204" pitchFamily="18" charset="0"/>
                        </a:rPr>
                        <m:t>𝑗</m:t>
                      </m:r>
                      <m:r>
                        <a:rPr lang="en-US" sz="2400" i="0">
                          <a:latin typeface="Cambria Math" panose="02040503050406030204" pitchFamily="18" charset="0"/>
                        </a:rPr>
                        <m:t>=1,2,…,</m:t>
                      </m:r>
                      <m:r>
                        <a:rPr lang="en-US" sz="2400" i="1">
                          <a:latin typeface="Cambria Math" panose="02040503050406030204" pitchFamily="18" charset="0"/>
                        </a:rPr>
                        <m:t>𝐾</m:t>
                      </m:r>
                    </m:oMath>
                  </m:oMathPara>
                </a14:m>
                <a:endParaRPr lang="en-US" sz="2400" dirty="0"/>
              </a:p>
            </p:txBody>
          </p:sp>
        </mc:Choice>
        <mc:Fallback xmlns="">
          <p:sp>
            <p:nvSpPr>
              <p:cNvPr id="60" name="Dikdörtgen 59"/>
              <p:cNvSpPr>
                <a:spLocks noRot="1" noChangeAspect="1" noMove="1" noResize="1" noEditPoints="1" noAdjustHandles="1" noChangeArrowheads="1" noChangeShapeType="1" noTextEdit="1"/>
              </p:cNvSpPr>
              <p:nvPr/>
            </p:nvSpPr>
            <p:spPr>
              <a:xfrm>
                <a:off x="5585707" y="2667465"/>
                <a:ext cx="6303307" cy="1100558"/>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Dikdörtgen 60"/>
              <p:cNvSpPr/>
              <p:nvPr/>
            </p:nvSpPr>
            <p:spPr>
              <a:xfrm>
                <a:off x="986091" y="6092868"/>
                <a:ext cx="118397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𝑓</m:t>
                          </m:r>
                        </m:e>
                        <m:sub>
                          <m:r>
                            <a:rPr lang="en-US" i="0">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0">
                          <a:latin typeface="Cambria Math" panose="02040503050406030204" pitchFamily="18" charset="0"/>
                        </a:rPr>
                        <m:t>=</m:t>
                      </m:r>
                      <m:r>
                        <a:rPr lang="en-US" i="1">
                          <a:latin typeface="Cambria Math" panose="02040503050406030204" pitchFamily="18" charset="0"/>
                        </a:rPr>
                        <m:t>𝑥</m:t>
                      </m:r>
                    </m:oMath>
                  </m:oMathPara>
                </a14:m>
                <a:endParaRPr lang="en-US" dirty="0"/>
              </a:p>
            </p:txBody>
          </p:sp>
        </mc:Choice>
        <mc:Fallback xmlns="">
          <p:sp>
            <p:nvSpPr>
              <p:cNvPr id="61" name="Dikdörtgen 60"/>
              <p:cNvSpPr>
                <a:spLocks noRot="1" noChangeAspect="1" noMove="1" noResize="1" noEditPoints="1" noAdjustHandles="1" noChangeArrowheads="1" noChangeShapeType="1" noTextEdit="1"/>
              </p:cNvSpPr>
              <p:nvPr/>
            </p:nvSpPr>
            <p:spPr>
              <a:xfrm>
                <a:off x="986091" y="6092868"/>
                <a:ext cx="1183978" cy="369332"/>
              </a:xfrm>
              <a:prstGeom prst="rect">
                <a:avLst/>
              </a:prstGeom>
              <a:blipFill rotWithShape="0">
                <a:blip r:embed="rId13"/>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Dikdörtgen 61"/>
              <p:cNvSpPr/>
              <p:nvPr/>
            </p:nvSpPr>
            <p:spPr>
              <a:xfrm>
                <a:off x="2442542" y="5946578"/>
                <a:ext cx="2452082" cy="6619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𝑓</m:t>
                          </m:r>
                        </m:e>
                        <m:sub>
                          <m:r>
                            <a:rPr lang="en-US" i="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d>
                            <m:dPr>
                              <m:begChr m:val=""/>
                              <m:ctrlPr>
                                <a:rPr lang="en-US" i="1">
                                  <a:latin typeface="Cambria Math" panose="02040503050406030204" pitchFamily="18" charset="0"/>
                                </a:rPr>
                              </m:ctrlPr>
                            </m:dPr>
                            <m:e>
                              <m:r>
                                <a:rPr lang="en-US" i="0">
                                  <a:latin typeface="Cambria Math" panose="02040503050406030204" pitchFamily="18" charset="0"/>
                                </a:rPr>
                                <m:t>1+</m:t>
                              </m:r>
                              <m:r>
                                <m:rPr>
                                  <m:sty m:val="p"/>
                                </m:rPr>
                                <a:rPr lang="en-US" i="0">
                                  <a:latin typeface="Cambria Math" panose="02040503050406030204" pitchFamily="18" charset="0"/>
                                </a:rPr>
                                <m:t>ex</m:t>
                              </m:r>
                              <m:func>
                                <m:funcPr>
                                  <m:ctrlPr>
                                    <a:rPr lang="en-US" i="1">
                                      <a:latin typeface="Cambria Math" panose="02040503050406030204" pitchFamily="18" charset="0"/>
                                    </a:rPr>
                                  </m:ctrlPr>
                                </m:funcPr>
                                <m:fName>
                                  <m:r>
                                    <m:rPr>
                                      <m:sty m:val="p"/>
                                    </m:rPr>
                                    <a:rPr lang="en-US" i="0">
                                      <a:latin typeface="Cambria Math" panose="02040503050406030204" pitchFamily="18" charset="0"/>
                                    </a:rPr>
                                    <m:t>p</m:t>
                                  </m:r>
                                </m:fName>
                                <m:e>
                                  <m:r>
                                    <a:rPr lang="en-US" i="0">
                                      <a:latin typeface="Cambria Math" panose="02040503050406030204" pitchFamily="18" charset="0"/>
                                    </a:rPr>
                                    <m:t>(</m:t>
                                  </m:r>
                                </m:e>
                              </m:func>
                              <m:r>
                                <a:rPr lang="en-US" i="0">
                                  <a:latin typeface="Cambria Math" panose="02040503050406030204" pitchFamily="18" charset="0"/>
                                </a:rPr>
                                <m:t>−</m:t>
                              </m:r>
                              <m:r>
                                <a:rPr lang="en-US" i="1">
                                  <a:latin typeface="Cambria Math" panose="02040503050406030204" pitchFamily="18" charset="0"/>
                                </a:rPr>
                                <m:t>𝑥</m:t>
                              </m:r>
                            </m:e>
                          </m:d>
                        </m:den>
                      </m:f>
                    </m:oMath>
                  </m:oMathPara>
                </a14:m>
                <a:endParaRPr lang="en-US" dirty="0"/>
              </a:p>
            </p:txBody>
          </p:sp>
        </mc:Choice>
        <mc:Fallback xmlns="">
          <p:sp>
            <p:nvSpPr>
              <p:cNvPr id="62" name="Dikdörtgen 61"/>
              <p:cNvSpPr>
                <a:spLocks noRot="1" noChangeAspect="1" noMove="1" noResize="1" noEditPoints="1" noAdjustHandles="1" noChangeArrowheads="1" noChangeShapeType="1" noTextEdit="1"/>
              </p:cNvSpPr>
              <p:nvPr/>
            </p:nvSpPr>
            <p:spPr>
              <a:xfrm>
                <a:off x="2442542" y="5946578"/>
                <a:ext cx="2452082" cy="661912"/>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Dikdörtgen 62"/>
              <p:cNvSpPr/>
              <p:nvPr/>
            </p:nvSpPr>
            <p:spPr>
              <a:xfrm>
                <a:off x="5891997" y="4291353"/>
                <a:ext cx="5690725" cy="9563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sSub>
                            <m:sSubPr>
                              <m:ctrlPr>
                                <a:rPr lang="en-US" sz="2400" i="1" smtClean="0">
                                  <a:latin typeface="Cambria Math" panose="02040503050406030204" pitchFamily="18" charset="0"/>
                                </a:rPr>
                              </m:ctrlPr>
                            </m:sSubPr>
                            <m:e>
                              <m:r>
                                <a:rPr lang="tr-TR" sz="2400" b="0" i="1" smtClean="0">
                                  <a:latin typeface="Cambria Math" panose="02040503050406030204" pitchFamily="18" charset="0"/>
                                </a:rPr>
                                <m:t>𝑥</m:t>
                              </m:r>
                            </m:e>
                            <m:sub>
                              <m:r>
                                <a:rPr lang="tr-TR" sz="2400" b="0" i="1" smtClean="0">
                                  <a:latin typeface="Cambria Math" panose="02040503050406030204" pitchFamily="18" charset="0"/>
                                </a:rPr>
                                <m:t>𝑡</m:t>
                              </m:r>
                            </m:sub>
                          </m:sSub>
                        </m:e>
                      </m:acc>
                      <m:r>
                        <a:rPr lang="en-US" sz="2400" i="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𝑓</m:t>
                          </m:r>
                        </m:e>
                        <m:sub>
                          <m:r>
                            <a:rPr lang="en-US" sz="2400" i="0">
                              <a:latin typeface="Cambria Math" panose="02040503050406030204" pitchFamily="18" charset="0"/>
                            </a:rPr>
                            <m:t>2</m:t>
                          </m:r>
                        </m:sub>
                      </m:sSub>
                      <m:r>
                        <a:rPr lang="en-US" sz="2400" i="0">
                          <a:latin typeface="Cambria Math" panose="02040503050406030204" pitchFamily="18" charset="0"/>
                        </a:rPr>
                        <m:t>(</m:t>
                      </m:r>
                      <m:nary>
                        <m:naryPr>
                          <m:chr m:val="∏"/>
                          <m:limLoc m:val="subSup"/>
                          <m:ctrlPr>
                            <a:rPr lang="en-US" sz="2400" i="1">
                              <a:latin typeface="Cambria Math" panose="02040503050406030204" pitchFamily="18" charset="0"/>
                            </a:rPr>
                          </m:ctrlPr>
                        </m:naryPr>
                        <m:sub>
                          <m:r>
                            <a:rPr lang="en-US" sz="2400" i="1">
                              <a:latin typeface="Cambria Math" panose="02040503050406030204" pitchFamily="18" charset="0"/>
                            </a:rPr>
                            <m:t>𝑗</m:t>
                          </m:r>
                          <m:r>
                            <a:rPr lang="en-US" sz="2400" i="0">
                              <a:latin typeface="Cambria Math" panose="02040503050406030204" pitchFamily="18" charset="0"/>
                            </a:rPr>
                            <m:t>=1</m:t>
                          </m:r>
                        </m:sub>
                        <m:sup>
                          <m:r>
                            <a:rPr lang="en-US" sz="2400" i="1">
                              <a:latin typeface="Cambria Math" panose="02040503050406030204" pitchFamily="18" charset="0"/>
                            </a:rPr>
                            <m:t>𝐾</m:t>
                          </m:r>
                        </m:sup>
                        <m:e>
                          <m:d>
                            <m:dPr>
                              <m:beg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𝑗</m:t>
                                  </m:r>
                                </m:sub>
                              </m:sSub>
                              <m:r>
                                <a:rPr lang="en-US" sz="2400" i="0">
                                  <a:latin typeface="Cambria Math" panose="02040503050406030204" pitchFamily="18" charset="0"/>
                                </a:rPr>
                                <m:t> </m:t>
                              </m:r>
                            </m:e>
                          </m:d>
                        </m:e>
                      </m:nary>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1+</m:t>
                          </m:r>
                          <m:r>
                            <m:rPr>
                              <m:sty m:val="p"/>
                            </m:rPr>
                            <a:rPr lang="en-US" sz="2400" i="0">
                              <a:latin typeface="Cambria Math" panose="02040503050406030204" pitchFamily="18" charset="0"/>
                            </a:rPr>
                            <m:t>ex</m:t>
                          </m:r>
                          <m:func>
                            <m:funcPr>
                              <m:ctrlPr>
                                <a:rPr lang="en-US" sz="2400" i="1">
                                  <a:latin typeface="Cambria Math" panose="02040503050406030204" pitchFamily="18" charset="0"/>
                                </a:rPr>
                              </m:ctrlPr>
                            </m:funcPr>
                            <m:fName>
                              <m:r>
                                <m:rPr>
                                  <m:sty m:val="p"/>
                                </m:rPr>
                                <a:rPr lang="en-US" sz="2400" i="0">
                                  <a:latin typeface="Cambria Math" panose="02040503050406030204" pitchFamily="18" charset="0"/>
                                </a:rPr>
                                <m:t>p</m:t>
                              </m:r>
                            </m:fName>
                            <m:e>
                              <m:r>
                                <a:rPr lang="en-US" sz="2400" i="0">
                                  <a:latin typeface="Cambria Math" panose="02040503050406030204" pitchFamily="18" charset="0"/>
                                </a:rPr>
                                <m:t>(</m:t>
                              </m:r>
                            </m:e>
                          </m:func>
                          <m:r>
                            <a:rPr lang="en-US" sz="2400" i="0">
                              <a:latin typeface="Cambria Math" panose="02040503050406030204" pitchFamily="18" charset="0"/>
                            </a:rPr>
                            <m:t>−</m:t>
                          </m:r>
                          <m:nary>
                            <m:naryPr>
                              <m:chr m:val="∏"/>
                              <m:limLoc m:val="subSup"/>
                              <m:ctrlPr>
                                <a:rPr lang="en-US" sz="2400" i="1">
                                  <a:latin typeface="Cambria Math" panose="02040503050406030204" pitchFamily="18" charset="0"/>
                                </a:rPr>
                              </m:ctrlPr>
                            </m:naryPr>
                            <m:sub>
                              <m:r>
                                <a:rPr lang="en-US" sz="2400" i="1">
                                  <a:latin typeface="Cambria Math" panose="02040503050406030204" pitchFamily="18" charset="0"/>
                                </a:rPr>
                                <m:t>𝑗</m:t>
                              </m:r>
                              <m:r>
                                <a:rPr lang="en-US" sz="2400" i="0">
                                  <a:latin typeface="Cambria Math" panose="02040503050406030204" pitchFamily="18" charset="0"/>
                                </a:rPr>
                                <m:t>=1</m:t>
                              </m:r>
                            </m:sub>
                            <m:sup>
                              <m:r>
                                <a:rPr lang="en-US" sz="2400" i="1">
                                  <a:latin typeface="Cambria Math" panose="02040503050406030204" pitchFamily="18" charset="0"/>
                                </a:rPr>
                                <m:t>𝐾</m:t>
                              </m:r>
                            </m:sup>
                            <m:e>
                              <m:d>
                                <m:dPr>
                                  <m:beg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𝑗</m:t>
                                      </m:r>
                                    </m:sub>
                                  </m:sSub>
                                </m:e>
                              </m:d>
                            </m:e>
                          </m:nary>
                        </m:den>
                      </m:f>
                    </m:oMath>
                  </m:oMathPara>
                </a14:m>
                <a:endParaRPr lang="en-US" sz="2400" dirty="0"/>
              </a:p>
            </p:txBody>
          </p:sp>
        </mc:Choice>
        <mc:Fallback xmlns="">
          <p:sp>
            <p:nvSpPr>
              <p:cNvPr id="63" name="Dikdörtgen 62"/>
              <p:cNvSpPr>
                <a:spLocks noRot="1" noChangeAspect="1" noMove="1" noResize="1" noEditPoints="1" noAdjustHandles="1" noChangeArrowheads="1" noChangeShapeType="1" noTextEdit="1"/>
              </p:cNvSpPr>
              <p:nvPr/>
            </p:nvSpPr>
            <p:spPr>
              <a:xfrm>
                <a:off x="5891997" y="4291353"/>
                <a:ext cx="5690725" cy="956352"/>
              </a:xfrm>
              <a:prstGeom prst="rect">
                <a:avLst/>
              </a:prstGeom>
              <a:blipFill rotWithShape="0">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405639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dirty="0" smtClean="0"/>
              <a:t>DNM-ANN for Forecasting</a:t>
            </a:r>
            <a:endParaRPr lang="en-US" dirty="0"/>
          </a:p>
        </p:txBody>
      </p:sp>
      <p:pic>
        <p:nvPicPr>
          <p:cNvPr id="4" name="Resim 3"/>
          <p:cNvPicPr>
            <a:picLocks noChangeAspect="1"/>
          </p:cNvPicPr>
          <p:nvPr/>
        </p:nvPicPr>
        <p:blipFill>
          <a:blip r:embed="rId3"/>
          <a:stretch>
            <a:fillRect/>
          </a:stretch>
        </p:blipFill>
        <p:spPr>
          <a:xfrm>
            <a:off x="0" y="1615112"/>
            <a:ext cx="5984391" cy="3283471"/>
          </a:xfrm>
          <a:prstGeom prst="rect">
            <a:avLst/>
          </a:prstGeom>
        </p:spPr>
      </p:pic>
      <mc:AlternateContent xmlns:mc="http://schemas.openxmlformats.org/markup-compatibility/2006" xmlns:a14="http://schemas.microsoft.com/office/drawing/2010/main">
        <mc:Choice Requires="a14">
          <p:sp>
            <p:nvSpPr>
              <p:cNvPr id="5" name="Dikdörtgen 4"/>
              <p:cNvSpPr/>
              <p:nvPr/>
            </p:nvSpPr>
            <p:spPr>
              <a:xfrm>
                <a:off x="5984391" y="1888135"/>
                <a:ext cx="6096000" cy="795539"/>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tr-TR" sz="1600" b="0" i="1" smtClean="0">
                              <a:latin typeface="Cambria Math" panose="02040503050406030204" pitchFamily="18" charset="0"/>
                            </a:rPr>
                            <m:t>𝑌</m:t>
                          </m:r>
                        </m:e>
                        <m:sub>
                          <m:r>
                            <a:rPr lang="tr-TR" sz="1600" b="0" i="1" smtClean="0">
                              <a:latin typeface="Cambria Math" panose="02040503050406030204" pitchFamily="18" charset="0"/>
                            </a:rPr>
                            <m:t>𝑖𝑗</m:t>
                          </m:r>
                        </m:sub>
                      </m:sSub>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d>
                            <m:dPr>
                              <m:begChr m:val=""/>
                              <m:ctrlPr>
                                <a:rPr lang="en-US" sz="1600" i="1">
                                  <a:latin typeface="Cambria Math" panose="02040503050406030204" pitchFamily="18" charset="0"/>
                                </a:rPr>
                              </m:ctrlPr>
                            </m:dPr>
                            <m:e>
                              <m:r>
                                <a:rPr lang="en-US" sz="1600" i="0">
                                  <a:latin typeface="Cambria Math" panose="02040503050406030204" pitchFamily="18" charset="0"/>
                                </a:rPr>
                                <m:t>1+</m:t>
                              </m:r>
                              <m:r>
                                <m:rPr>
                                  <m:sty m:val="p"/>
                                </m:rPr>
                                <a:rPr lang="en-US" sz="1600" i="0">
                                  <a:latin typeface="Cambria Math" panose="02040503050406030204" pitchFamily="18" charset="0"/>
                                </a:rPr>
                                <m:t>ex</m:t>
                              </m:r>
                              <m:func>
                                <m:funcPr>
                                  <m:ctrlPr>
                                    <a:rPr lang="en-US" sz="1600" i="1">
                                      <a:latin typeface="Cambria Math" panose="02040503050406030204" pitchFamily="18" charset="0"/>
                                    </a:rPr>
                                  </m:ctrlPr>
                                </m:funcPr>
                                <m:fName>
                                  <m:r>
                                    <m:rPr>
                                      <m:sty m:val="p"/>
                                    </m:rPr>
                                    <a:rPr lang="en-US" sz="1600" i="0">
                                      <a:latin typeface="Cambria Math" panose="02040503050406030204" pitchFamily="18" charset="0"/>
                                    </a:rPr>
                                    <m:t>p</m:t>
                                  </m:r>
                                </m:fName>
                                <m:e>
                                  <m:r>
                                    <a:rPr lang="en-US" sz="1600" i="0">
                                      <a:latin typeface="Cambria Math" panose="02040503050406030204" pitchFamily="18" charset="0"/>
                                    </a:rPr>
                                    <m:t>(</m:t>
                                  </m:r>
                                </m:e>
                              </m:func>
                              <m:r>
                                <a:rPr lang="en-US" sz="1600" i="0">
                                  <a:latin typeface="Cambria Math" panose="02040503050406030204" pitchFamily="18" charset="0"/>
                                </a:rPr>
                                <m:t>−</m:t>
                              </m:r>
                              <m:r>
                                <a:rPr lang="en-US" sz="1600" i="1">
                                  <a:latin typeface="Cambria Math" panose="02040503050406030204" pitchFamily="18" charset="0"/>
                                </a:rPr>
                                <m:t>𝑘</m:t>
                              </m:r>
                              <m:d>
                                <m:dPr>
                                  <m:ctrlPr>
                                    <a:rPr lang="en-US" sz="1600" i="1">
                                      <a:latin typeface="Cambria Math" panose="02040503050406030204" pitchFamily="18" charset="0"/>
                                    </a:rPr>
                                  </m:ctrlPr>
                                </m:dPr>
                                <m:e>
                                  <m:sSubSup>
                                    <m:sSubSupPr>
                                      <m:ctrlPr>
                                        <a:rPr lang="en-US" sz="1600" i="1">
                                          <a:latin typeface="Cambria Math" panose="02040503050406030204" pitchFamily="18" charset="0"/>
                                        </a:rPr>
                                      </m:ctrlPr>
                                    </m:sSubSupPr>
                                    <m:e>
                                      <m:r>
                                        <a:rPr lang="en-US" sz="1600" i="1">
                                          <a:latin typeface="Cambria Math" panose="02040503050406030204" pitchFamily="18" charset="0"/>
                                        </a:rPr>
                                        <m:t>𝑤</m:t>
                                      </m:r>
                                    </m:e>
                                    <m:sub>
                                      <m:r>
                                        <a:rPr lang="en-US" sz="1600" i="1">
                                          <a:latin typeface="Cambria Math" panose="02040503050406030204" pitchFamily="18" charset="0"/>
                                        </a:rPr>
                                        <m:t>𝑖𝑗</m:t>
                                      </m:r>
                                    </m:sub>
                                    <m:sup>
                                      <m:d>
                                        <m:dPr>
                                          <m:ctrlPr>
                                            <a:rPr lang="en-US" sz="1600" i="1">
                                              <a:latin typeface="Cambria Math" panose="02040503050406030204" pitchFamily="18" charset="0"/>
                                            </a:rPr>
                                          </m:ctrlPr>
                                        </m:dPr>
                                        <m:e>
                                          <m:r>
                                            <a:rPr lang="en-US" sz="1600" i="0">
                                              <a:latin typeface="Cambria Math" panose="02040503050406030204" pitchFamily="18" charset="0"/>
                                            </a:rPr>
                                            <m:t>1</m:t>
                                          </m:r>
                                        </m:e>
                                      </m:d>
                                    </m:sup>
                                  </m:sSubSup>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𝑡</m:t>
                                      </m:r>
                                      <m:r>
                                        <a:rPr lang="en-US" sz="1600" i="0">
                                          <a:latin typeface="Cambria Math" panose="02040503050406030204" pitchFamily="18" charset="0"/>
                                        </a:rPr>
                                        <m:t>−</m:t>
                                      </m:r>
                                      <m:r>
                                        <a:rPr lang="en-US" sz="1600" i="1">
                                          <a:latin typeface="Cambria Math" panose="02040503050406030204" pitchFamily="18" charset="0"/>
                                        </a:rPr>
                                        <m:t>𝑖</m:t>
                                      </m:r>
                                    </m:sub>
                                  </m:sSub>
                                  <m:r>
                                    <a:rPr lang="en-US" sz="1600" i="0">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𝜃</m:t>
                                      </m:r>
                                    </m:e>
                                    <m:sub>
                                      <m:r>
                                        <a:rPr lang="en-US" sz="1600" i="1">
                                          <a:latin typeface="Cambria Math" panose="02040503050406030204" pitchFamily="18" charset="0"/>
                                        </a:rPr>
                                        <m:t>𝑖𝑗</m:t>
                                      </m:r>
                                    </m:sub>
                                    <m:sup>
                                      <m:d>
                                        <m:dPr>
                                          <m:ctrlPr>
                                            <a:rPr lang="en-US" sz="1600" i="1">
                                              <a:latin typeface="Cambria Math" panose="02040503050406030204" pitchFamily="18" charset="0"/>
                                            </a:rPr>
                                          </m:ctrlPr>
                                        </m:dPr>
                                        <m:e>
                                          <m:r>
                                            <a:rPr lang="en-US" sz="1600" i="0">
                                              <a:latin typeface="Cambria Math" panose="02040503050406030204" pitchFamily="18" charset="0"/>
                                            </a:rPr>
                                            <m:t>1</m:t>
                                          </m:r>
                                        </m:e>
                                      </m:d>
                                    </m:sup>
                                  </m:sSubSup>
                                </m:e>
                              </m:d>
                            </m:e>
                          </m:d>
                        </m:den>
                      </m:f>
                      <m:r>
                        <a:rPr lang="en-US" sz="1600" i="0">
                          <a:latin typeface="Cambria Math" panose="02040503050406030204" pitchFamily="18" charset="0"/>
                        </a:rPr>
                        <m:t>  </m:t>
                      </m:r>
                      <m:r>
                        <a:rPr lang="en-US" sz="1600" i="1">
                          <a:latin typeface="Cambria Math" panose="02040503050406030204" pitchFamily="18" charset="0"/>
                        </a:rPr>
                        <m:t>𝑖</m:t>
                      </m:r>
                      <m:r>
                        <a:rPr lang="en-US" sz="1600" i="0">
                          <a:latin typeface="Cambria Math" panose="02040503050406030204" pitchFamily="18" charset="0"/>
                        </a:rPr>
                        <m:t>=1,2,…,</m:t>
                      </m:r>
                      <m:r>
                        <a:rPr lang="en-US" sz="1600" i="1">
                          <a:latin typeface="Cambria Math" panose="02040503050406030204" pitchFamily="18" charset="0"/>
                        </a:rPr>
                        <m:t>𝑝</m:t>
                      </m:r>
                      <m:r>
                        <a:rPr lang="en-US" sz="1600" i="0">
                          <a:latin typeface="Cambria Math" panose="02040503050406030204" pitchFamily="18" charset="0"/>
                        </a:rPr>
                        <m:t>;</m:t>
                      </m:r>
                      <m:r>
                        <a:rPr lang="en-US" sz="1600" i="1">
                          <a:latin typeface="Cambria Math" panose="02040503050406030204" pitchFamily="18" charset="0"/>
                        </a:rPr>
                        <m:t>𝑗</m:t>
                      </m:r>
                      <m:r>
                        <a:rPr lang="en-US" sz="1600" i="0">
                          <a:latin typeface="Cambria Math" panose="02040503050406030204" pitchFamily="18" charset="0"/>
                        </a:rPr>
                        <m:t>=1,2,…,</m:t>
                      </m:r>
                      <m:r>
                        <a:rPr lang="en-US" sz="1600" i="1">
                          <a:latin typeface="Cambria Math" panose="02040503050406030204" pitchFamily="18" charset="0"/>
                        </a:rPr>
                        <m:t>𝑀</m:t>
                      </m:r>
                    </m:oMath>
                  </m:oMathPara>
                </a14:m>
                <a:endParaRPr lang="en-US" sz="1600" dirty="0"/>
              </a:p>
            </p:txBody>
          </p:sp>
        </mc:Choice>
        <mc:Fallback xmlns="">
          <p:sp>
            <p:nvSpPr>
              <p:cNvPr id="5" name="Dikdörtgen 4"/>
              <p:cNvSpPr>
                <a:spLocks noRot="1" noChangeAspect="1" noMove="1" noResize="1" noEditPoints="1" noAdjustHandles="1" noChangeArrowheads="1" noChangeShapeType="1" noTextEdit="1"/>
              </p:cNvSpPr>
              <p:nvPr/>
            </p:nvSpPr>
            <p:spPr>
              <a:xfrm>
                <a:off x="5984391" y="1888135"/>
                <a:ext cx="6096000" cy="795539"/>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Dikdörtgen 5"/>
              <p:cNvSpPr/>
              <p:nvPr/>
            </p:nvSpPr>
            <p:spPr>
              <a:xfrm>
                <a:off x="7150725" y="3256847"/>
                <a:ext cx="3083344" cy="8485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𝑗</m:t>
                          </m:r>
                        </m:sub>
                      </m:sSub>
                      <m:r>
                        <a:rPr lang="en-US" i="0">
                          <a:latin typeface="Cambria Math" panose="02040503050406030204" pitchFamily="18" charset="0"/>
                        </a:rPr>
                        <m:t>=</m:t>
                      </m:r>
                      <m:d>
                        <m:dPr>
                          <m:ctrlPr>
                            <a:rPr lang="en-US" i="1">
                              <a:latin typeface="Cambria Math" panose="02040503050406030204" pitchFamily="18" charset="0"/>
                            </a:rPr>
                          </m:ctrlPr>
                        </m:dPr>
                        <m:e>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0">
                                  <a:latin typeface="Cambria Math" panose="02040503050406030204" pitchFamily="18" charset="0"/>
                                </a:rPr>
                                <m:t>=1</m:t>
                              </m:r>
                            </m:sub>
                            <m:sup>
                              <m:r>
                                <a:rPr lang="en-US" i="1">
                                  <a:latin typeface="Cambria Math" panose="02040503050406030204" pitchFamily="18" charset="0"/>
                                </a:rPr>
                                <m:t>𝑝</m:t>
                              </m:r>
                            </m:sup>
                            <m:e>
                              <m:sSub>
                                <m:sSubPr>
                                  <m:ctrlPr>
                                    <a:rPr lang="en-US" i="1" smtClean="0">
                                      <a:latin typeface="Cambria Math" panose="02040503050406030204" pitchFamily="18" charset="0"/>
                                    </a:rPr>
                                  </m:ctrlPr>
                                </m:sSubPr>
                                <m:e>
                                  <m:r>
                                    <a:rPr lang="tr-TR" b="0" i="1" smtClean="0">
                                      <a:latin typeface="Cambria Math" panose="02040503050406030204" pitchFamily="18" charset="0"/>
                                    </a:rPr>
                                    <m:t>𝑌</m:t>
                                  </m:r>
                                </m:e>
                                <m:sub>
                                  <m:r>
                                    <a:rPr lang="tr-TR" b="0" i="1" smtClean="0">
                                      <a:latin typeface="Cambria Math" panose="02040503050406030204" pitchFamily="18" charset="0"/>
                                    </a:rPr>
                                    <m:t>𝑖𝑗</m:t>
                                  </m:r>
                                </m:sub>
                              </m:sSub>
                            </m:e>
                          </m:nary>
                        </m:e>
                      </m:d>
                      <m:r>
                        <a:rPr lang="en-US" i="0">
                          <a:latin typeface="Cambria Math" panose="02040503050406030204" pitchFamily="18" charset="0"/>
                        </a:rPr>
                        <m:t>;</m:t>
                      </m:r>
                      <m:r>
                        <a:rPr lang="en-US" i="1">
                          <a:latin typeface="Cambria Math" panose="02040503050406030204" pitchFamily="18" charset="0"/>
                        </a:rPr>
                        <m:t>𝑗</m:t>
                      </m:r>
                      <m:r>
                        <a:rPr lang="en-US" i="0">
                          <a:latin typeface="Cambria Math" panose="02040503050406030204" pitchFamily="18" charset="0"/>
                        </a:rPr>
                        <m:t>=1,2,…,</m:t>
                      </m:r>
                      <m:r>
                        <a:rPr lang="en-US" i="1">
                          <a:latin typeface="Cambria Math" panose="02040503050406030204" pitchFamily="18" charset="0"/>
                        </a:rPr>
                        <m:t>𝑀</m:t>
                      </m:r>
                    </m:oMath>
                  </m:oMathPara>
                </a14:m>
                <a:endParaRPr lang="en-US" dirty="0"/>
              </a:p>
            </p:txBody>
          </p:sp>
        </mc:Choice>
        <mc:Fallback xmlns="">
          <p:sp>
            <p:nvSpPr>
              <p:cNvPr id="6" name="Dikdörtgen 5"/>
              <p:cNvSpPr>
                <a:spLocks noRot="1" noChangeAspect="1" noMove="1" noResize="1" noEditPoints="1" noAdjustHandles="1" noChangeArrowheads="1" noChangeShapeType="1" noTextEdit="1"/>
              </p:cNvSpPr>
              <p:nvPr/>
            </p:nvSpPr>
            <p:spPr>
              <a:xfrm>
                <a:off x="7150725" y="3256847"/>
                <a:ext cx="3083344" cy="84856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Dikdörtgen 6"/>
              <p:cNvSpPr/>
              <p:nvPr/>
            </p:nvSpPr>
            <p:spPr>
              <a:xfrm>
                <a:off x="6096000" y="4494498"/>
                <a:ext cx="4300857" cy="8081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tr-TR" b="0" i="1" smtClean="0">
                                  <a:latin typeface="Cambria Math" panose="02040503050406030204" pitchFamily="18" charset="0"/>
                                </a:rPr>
                                <m:t>𝑥</m:t>
                              </m:r>
                            </m:e>
                          </m:acc>
                        </m:e>
                        <m:sub>
                          <m:r>
                            <a:rPr lang="tr-TR" b="0" i="1" smtClean="0">
                              <a:latin typeface="Cambria Math" panose="02040503050406030204" pitchFamily="18" charset="0"/>
                            </a:rPr>
                            <m:t>𝑡</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1+</m:t>
                          </m:r>
                          <m:r>
                            <a:rPr lang="en-US" i="1">
                              <a:latin typeface="Cambria Math" panose="02040503050406030204" pitchFamily="18" charset="0"/>
                            </a:rPr>
                            <m:t>𝑒𝑥𝑝</m:t>
                          </m:r>
                          <m:d>
                            <m:dPr>
                              <m:ctrlPr>
                                <a:rPr lang="en-US" i="1">
                                  <a:latin typeface="Cambria Math" panose="02040503050406030204" pitchFamily="18" charset="0"/>
                                </a:rPr>
                              </m:ctrlPr>
                            </m:dPr>
                            <m:e>
                              <m:d>
                                <m:dPr>
                                  <m:begChr m:val=""/>
                                  <m:ctrlPr>
                                    <a:rPr lang="en-US" i="1">
                                      <a:latin typeface="Cambria Math" panose="02040503050406030204" pitchFamily="18" charset="0"/>
                                    </a:rPr>
                                  </m:ctrlPr>
                                </m:dPr>
                                <m:e>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𝑠𝑜𝑚𝑎</m:t>
                                      </m:r>
                                    </m:sub>
                                  </m:sSub>
                                  <m:r>
                                    <a:rPr lang="en-US" i="0">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𝑗</m:t>
                                      </m:r>
                                      <m:r>
                                        <a:rPr lang="en-US" i="0">
                                          <a:latin typeface="Cambria Math" panose="02040503050406030204" pitchFamily="18" charset="0"/>
                                        </a:rPr>
                                        <m:t>=1</m:t>
                                      </m:r>
                                    </m:sub>
                                    <m:sup>
                                      <m:r>
                                        <a:rPr lang="en-US" i="1">
                                          <a:latin typeface="Cambria Math" panose="02040503050406030204" pitchFamily="18" charset="0"/>
                                        </a:rPr>
                                        <m:t>𝑀</m:t>
                                      </m:r>
                                    </m:sup>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𝑗</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𝑠𝑜𝑚𝑎</m:t>
                                          </m:r>
                                        </m:sub>
                                      </m:sSub>
                                    </m:e>
                                  </m:nary>
                                </m:e>
                              </m:d>
                            </m:e>
                          </m:d>
                        </m:den>
                      </m:f>
                    </m:oMath>
                  </m:oMathPara>
                </a14:m>
                <a:endParaRPr lang="en-US" dirty="0"/>
              </a:p>
            </p:txBody>
          </p:sp>
        </mc:Choice>
        <mc:Fallback xmlns="">
          <p:sp>
            <p:nvSpPr>
              <p:cNvPr id="7" name="Dikdörtgen 6"/>
              <p:cNvSpPr>
                <a:spLocks noRot="1" noChangeAspect="1" noMove="1" noResize="1" noEditPoints="1" noAdjustHandles="1" noChangeArrowheads="1" noChangeShapeType="1" noTextEdit="1"/>
              </p:cNvSpPr>
              <p:nvPr/>
            </p:nvSpPr>
            <p:spPr>
              <a:xfrm>
                <a:off x="6096000" y="4494498"/>
                <a:ext cx="4300857" cy="808170"/>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11696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05934" y="1402291"/>
            <a:ext cx="10515600" cy="4351338"/>
          </a:xfrm>
        </p:spPr>
        <p:txBody>
          <a:bodyPr>
            <a:normAutofit/>
          </a:bodyPr>
          <a:lstStyle/>
          <a:p>
            <a:r>
              <a:rPr lang="en-US" sz="3200" dirty="0" smtClean="0"/>
              <a:t>Can shallow ANNs produce satisfactory forecasting performance for forecast competition data sets?</a:t>
            </a:r>
          </a:p>
          <a:p>
            <a:r>
              <a:rPr lang="en-US" sz="3200" dirty="0" smtClean="0"/>
              <a:t>Which automatic forecasting strategy can be preferred  for shallow ANNs?</a:t>
            </a:r>
          </a:p>
          <a:p>
            <a:r>
              <a:rPr lang="en-US" sz="3200" dirty="0" smtClean="0"/>
              <a:t>Which pre-processing methods can be preferred in shallow ANNs?</a:t>
            </a:r>
          </a:p>
          <a:p>
            <a:r>
              <a:rPr lang="en-US" sz="3200" dirty="0" smtClean="0"/>
              <a:t>Is Shallow ANNs better than other ML methods?</a:t>
            </a:r>
            <a:endParaRPr lang="en-US" sz="3200" dirty="0"/>
          </a:p>
        </p:txBody>
      </p:sp>
    </p:spTree>
    <p:extLst>
      <p:ext uri="{BB962C8B-B14F-4D97-AF65-F5344CB8AC3E}">
        <p14:creationId xmlns:p14="http://schemas.microsoft.com/office/powerpoint/2010/main" val="957141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dirty="0" smtClean="0"/>
              <a:t>Automatic Forecasting Method</a:t>
            </a:r>
            <a:r>
              <a:rPr lang="tr-TR" dirty="0" smtClean="0"/>
              <a:t>s</a:t>
            </a:r>
            <a:r>
              <a:rPr lang="en-US" dirty="0" smtClean="0"/>
              <a:t> Based on SMNM</a:t>
            </a:r>
            <a:r>
              <a:rPr lang="tr-TR" dirty="0" smtClean="0"/>
              <a:t>-ANN, PS-ANN, DNM</a:t>
            </a:r>
            <a:r>
              <a:rPr lang="en-US" dirty="0" smtClean="0"/>
              <a:t>-ANN</a:t>
            </a:r>
            <a:endParaRPr lang="en-US" dirty="0"/>
          </a:p>
        </p:txBody>
      </p:sp>
      <p:sp>
        <p:nvSpPr>
          <p:cNvPr id="3" name="İçerik Yer Tutucusu 2"/>
          <p:cNvSpPr>
            <a:spLocks noGrp="1"/>
          </p:cNvSpPr>
          <p:nvPr>
            <p:ph idx="1"/>
          </p:nvPr>
        </p:nvSpPr>
        <p:spPr/>
        <p:txBody>
          <a:bodyPr>
            <a:normAutofit fontScale="92500" lnSpcReduction="20000"/>
          </a:bodyPr>
          <a:lstStyle/>
          <a:p>
            <a:pPr marL="0" indent="0">
              <a:buNone/>
            </a:pPr>
            <a:r>
              <a:rPr lang="en-US" dirty="0" smtClean="0"/>
              <a:t>AFM-</a:t>
            </a:r>
            <a:r>
              <a:rPr lang="tr-TR" dirty="0" smtClean="0"/>
              <a:t>(</a:t>
            </a:r>
            <a:r>
              <a:rPr lang="en-US" dirty="0" smtClean="0"/>
              <a:t>SMNM</a:t>
            </a:r>
            <a:r>
              <a:rPr lang="tr-TR" dirty="0" smtClean="0"/>
              <a:t>;PS;DNM)</a:t>
            </a:r>
            <a:r>
              <a:rPr lang="en-US" dirty="0" smtClean="0"/>
              <a:t>-ANN-1: Pre-processing (differencing operations) and fixed architecture</a:t>
            </a:r>
          </a:p>
          <a:p>
            <a:pPr marL="0" indent="0">
              <a:buNone/>
            </a:pPr>
            <a:endParaRPr lang="en-US" dirty="0" smtClean="0"/>
          </a:p>
          <a:p>
            <a:pPr marL="0" indent="0">
              <a:buNone/>
            </a:pPr>
            <a:r>
              <a:rPr lang="en-US" dirty="0" smtClean="0"/>
              <a:t>AFM-</a:t>
            </a:r>
            <a:r>
              <a:rPr lang="tr-TR" dirty="0"/>
              <a:t> (</a:t>
            </a:r>
            <a:r>
              <a:rPr lang="en-US" dirty="0"/>
              <a:t>SMNM</a:t>
            </a:r>
            <a:r>
              <a:rPr lang="tr-TR" dirty="0"/>
              <a:t>;PS;DNM) </a:t>
            </a:r>
            <a:r>
              <a:rPr lang="en-US" dirty="0" smtClean="0"/>
              <a:t>-ANN-2: Pre-processing (differencing operations) and architecture selection based on validation data set</a:t>
            </a:r>
          </a:p>
          <a:p>
            <a:pPr marL="0" indent="0">
              <a:buNone/>
            </a:pPr>
            <a:endParaRPr lang="en-US" dirty="0" smtClean="0"/>
          </a:p>
          <a:p>
            <a:pPr marL="0" indent="0">
              <a:buNone/>
            </a:pPr>
            <a:r>
              <a:rPr lang="en-US" dirty="0" smtClean="0"/>
              <a:t>AFM-</a:t>
            </a:r>
            <a:r>
              <a:rPr lang="tr-TR" dirty="0"/>
              <a:t> (</a:t>
            </a:r>
            <a:r>
              <a:rPr lang="en-US" dirty="0"/>
              <a:t>SMNM</a:t>
            </a:r>
            <a:r>
              <a:rPr lang="tr-TR" dirty="0"/>
              <a:t>;PS;DNM) </a:t>
            </a:r>
            <a:r>
              <a:rPr lang="en-US" dirty="0" smtClean="0"/>
              <a:t>-ANN-3: Pre-processing (differencing operations) and architecture selection based on input significance tests</a:t>
            </a:r>
          </a:p>
          <a:p>
            <a:pPr marL="0" indent="0">
              <a:buNone/>
            </a:pPr>
            <a:endParaRPr lang="en-US" dirty="0" smtClean="0"/>
          </a:p>
          <a:p>
            <a:pPr marL="0" indent="0">
              <a:buNone/>
            </a:pPr>
            <a:r>
              <a:rPr lang="en-US" dirty="0" smtClean="0"/>
              <a:t>AFM-</a:t>
            </a:r>
            <a:r>
              <a:rPr lang="tr-TR" dirty="0"/>
              <a:t> (</a:t>
            </a:r>
            <a:r>
              <a:rPr lang="en-US" dirty="0"/>
              <a:t>SMNM</a:t>
            </a:r>
            <a:r>
              <a:rPr lang="tr-TR" dirty="0"/>
              <a:t>;PS;DNM) </a:t>
            </a:r>
            <a:r>
              <a:rPr lang="en-US" dirty="0" smtClean="0"/>
              <a:t>-ANN-4: Pre-processing (</a:t>
            </a:r>
            <a:r>
              <a:rPr lang="en-US" dirty="0" err="1" smtClean="0"/>
              <a:t>detrend</a:t>
            </a:r>
            <a:r>
              <a:rPr lang="en-US" dirty="0" smtClean="0"/>
              <a:t> and </a:t>
            </a:r>
            <a:r>
              <a:rPr lang="en-US" dirty="0" err="1" smtClean="0"/>
              <a:t>deseasonalization</a:t>
            </a:r>
            <a:r>
              <a:rPr lang="en-US" dirty="0" smtClean="0"/>
              <a:t> operations) and architecture selection based on input significance tests</a:t>
            </a:r>
          </a:p>
        </p:txBody>
      </p:sp>
    </p:spTree>
    <p:extLst>
      <p:ext uri="{BB962C8B-B14F-4D97-AF65-F5344CB8AC3E}">
        <p14:creationId xmlns:p14="http://schemas.microsoft.com/office/powerpoint/2010/main" val="334178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63249" y="1068"/>
            <a:ext cx="10515600" cy="1325563"/>
          </a:xfrm>
        </p:spPr>
        <p:txBody>
          <a:bodyPr/>
          <a:lstStyle/>
          <a:p>
            <a:pPr algn="ctr"/>
            <a:r>
              <a:rPr lang="en-US" dirty="0" smtClean="0"/>
              <a:t>AFM-SMNM-ANN-</a:t>
            </a:r>
            <a:r>
              <a:rPr lang="tr-TR" dirty="0" smtClean="0"/>
              <a:t>1</a:t>
            </a:r>
            <a:endParaRPr lang="en-US" dirty="0"/>
          </a:p>
        </p:txBody>
      </p:sp>
      <p:sp>
        <p:nvSpPr>
          <p:cNvPr id="4" name="Akış Çizelgesi: Sonlandırıcı 3"/>
          <p:cNvSpPr/>
          <p:nvPr/>
        </p:nvSpPr>
        <p:spPr>
          <a:xfrm>
            <a:off x="1409075" y="1315933"/>
            <a:ext cx="1723869" cy="404735"/>
          </a:xfrm>
          <a:prstGeom prst="flowChartTermina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dirty="0" smtClean="0"/>
              <a:t>Start</a:t>
            </a:r>
            <a:endParaRPr lang="en-US" dirty="0"/>
          </a:p>
        </p:txBody>
      </p:sp>
      <p:cxnSp>
        <p:nvCxnSpPr>
          <p:cNvPr id="7" name="Düz Ok Bağlayıcısı 6"/>
          <p:cNvCxnSpPr/>
          <p:nvPr/>
        </p:nvCxnSpPr>
        <p:spPr>
          <a:xfrm>
            <a:off x="2278505" y="1720668"/>
            <a:ext cx="0" cy="7527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Akış Çizelgesi: Önceden Tanımlı İşlem 7"/>
          <p:cNvSpPr/>
          <p:nvPr/>
        </p:nvSpPr>
        <p:spPr>
          <a:xfrm>
            <a:off x="948128" y="2473377"/>
            <a:ext cx="2660753" cy="1034321"/>
          </a:xfrm>
          <a:prstGeom prst="flowChartPredefined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Seasonal Differencing</a:t>
            </a:r>
            <a:endParaRPr lang="en-US" dirty="0"/>
          </a:p>
        </p:txBody>
      </p:sp>
      <p:sp>
        <p:nvSpPr>
          <p:cNvPr id="10" name="Akış Çizelgesi: Önceden Tanımlı İşlem 9"/>
          <p:cNvSpPr/>
          <p:nvPr/>
        </p:nvSpPr>
        <p:spPr>
          <a:xfrm>
            <a:off x="948128" y="4260407"/>
            <a:ext cx="2660753" cy="1034321"/>
          </a:xfrm>
          <a:prstGeom prst="flowChartPredefined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Differencing</a:t>
            </a:r>
            <a:endParaRPr lang="en-US" dirty="0"/>
          </a:p>
        </p:txBody>
      </p:sp>
      <p:cxnSp>
        <p:nvCxnSpPr>
          <p:cNvPr id="11" name="Düz Ok Bağlayıcısı 10"/>
          <p:cNvCxnSpPr/>
          <p:nvPr/>
        </p:nvCxnSpPr>
        <p:spPr>
          <a:xfrm>
            <a:off x="2281005" y="3506994"/>
            <a:ext cx="0" cy="7527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Akış Çizelgesi: Önceden Tanımlı İşlem 14"/>
          <p:cNvSpPr/>
          <p:nvPr/>
        </p:nvSpPr>
        <p:spPr>
          <a:xfrm>
            <a:off x="4714407" y="4092315"/>
            <a:ext cx="2870616" cy="1367305"/>
          </a:xfrm>
          <a:prstGeom prst="flowChartPredefined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Train SMNM-ANN with predetermined architecture by PSO</a:t>
            </a:r>
            <a:endParaRPr lang="en-US" dirty="0"/>
          </a:p>
        </p:txBody>
      </p:sp>
      <p:sp>
        <p:nvSpPr>
          <p:cNvPr id="36" name="Akış Çizelgesi: Önceden Tanımlı İşlem 35"/>
          <p:cNvSpPr/>
          <p:nvPr/>
        </p:nvSpPr>
        <p:spPr>
          <a:xfrm>
            <a:off x="5167860" y="2725904"/>
            <a:ext cx="1813810" cy="781089"/>
          </a:xfrm>
          <a:prstGeom prst="flowChartPredefined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Calculate Forecasts</a:t>
            </a:r>
            <a:endParaRPr lang="en-US" dirty="0"/>
          </a:p>
        </p:txBody>
      </p:sp>
      <p:cxnSp>
        <p:nvCxnSpPr>
          <p:cNvPr id="44" name="Düz Ok Bağlayıcısı 43"/>
          <p:cNvCxnSpPr>
            <a:stCxn id="36" idx="3"/>
          </p:cNvCxnSpPr>
          <p:nvPr/>
        </p:nvCxnSpPr>
        <p:spPr>
          <a:xfrm flipV="1">
            <a:off x="6981670" y="3116448"/>
            <a:ext cx="667063"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Akış Çizelgesi: Sonlandırıcı 44"/>
          <p:cNvSpPr/>
          <p:nvPr/>
        </p:nvSpPr>
        <p:spPr>
          <a:xfrm>
            <a:off x="7668096" y="2940388"/>
            <a:ext cx="1127384" cy="329781"/>
          </a:xfrm>
          <a:prstGeom prst="flowChartTermina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End</a:t>
            </a:r>
            <a:endParaRPr lang="en-US" dirty="0"/>
          </a:p>
        </p:txBody>
      </p:sp>
      <p:cxnSp>
        <p:nvCxnSpPr>
          <p:cNvPr id="52" name="Düz Ok Bağlayıcısı 51"/>
          <p:cNvCxnSpPr>
            <a:stCxn id="10" idx="3"/>
            <a:endCxn id="15" idx="1"/>
          </p:cNvCxnSpPr>
          <p:nvPr/>
        </p:nvCxnSpPr>
        <p:spPr>
          <a:xfrm flipV="1">
            <a:off x="3608881" y="4775968"/>
            <a:ext cx="1105526" cy="1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6" name="Düz Ok Bağlayıcısı 55"/>
          <p:cNvCxnSpPr>
            <a:stCxn id="15" idx="0"/>
          </p:cNvCxnSpPr>
          <p:nvPr/>
        </p:nvCxnSpPr>
        <p:spPr>
          <a:xfrm flipV="1">
            <a:off x="6149715" y="3506993"/>
            <a:ext cx="0" cy="5853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 name="Dikdörtgen 2"/>
              <p:cNvSpPr/>
              <p:nvPr/>
            </p:nvSpPr>
            <p:spPr>
              <a:xfrm>
                <a:off x="7204940" y="1391798"/>
                <a:ext cx="4595874"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𝐴𝐶</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𝑚</m:t>
                              </m:r>
                            </m:sub>
                          </m:sSub>
                        </m:e>
                      </m:d>
                      <m:r>
                        <a:rPr lang="en-US" i="0">
                          <a:latin typeface="Cambria Math" panose="02040503050406030204" pitchFamily="18" charset="0"/>
                        </a:rPr>
                        <m:t>&gt;1.645</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i="0">
                                  <a:latin typeface="Cambria Math" panose="02040503050406030204" pitchFamily="18" charset="0"/>
                                </a:rPr>
                                <m:t>1+2(</m:t>
                              </m:r>
                              <m:r>
                                <a:rPr lang="en-US" i="1">
                                  <a:latin typeface="Cambria Math" panose="02040503050406030204" pitchFamily="18" charset="0"/>
                                </a:rPr>
                                <m:t>𝐴𝐶</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0">
                                      <a:latin typeface="Cambria Math" panose="02040503050406030204" pitchFamily="18" charset="0"/>
                                    </a:rPr>
                                    <m:t>1</m:t>
                                  </m:r>
                                </m:sub>
                              </m:sSub>
                              <m:r>
                                <a:rPr lang="en-US" i="0">
                                  <a:latin typeface="Cambria Math" panose="02040503050406030204" pitchFamily="18" charset="0"/>
                                </a:rPr>
                                <m:t>+</m:t>
                              </m:r>
                              <m:nary>
                                <m:naryPr>
                                  <m:chr m:val="∑"/>
                                  <m:limLoc m:val="subSup"/>
                                  <m:ctrlPr>
                                    <a:rPr lang="en-US" i="1">
                                      <a:latin typeface="Cambria Math" panose="02040503050406030204" pitchFamily="18" charset="0"/>
                                    </a:rPr>
                                  </m:ctrlPr>
                                </m:naryPr>
                                <m:sub>
                                  <m:r>
                                    <a:rPr lang="en-US" i="1">
                                      <a:latin typeface="Cambria Math" panose="02040503050406030204" pitchFamily="18" charset="0"/>
                                    </a:rPr>
                                    <m:t>𝑖</m:t>
                                  </m:r>
                                  <m:r>
                                    <a:rPr lang="en-US" i="0">
                                      <a:latin typeface="Cambria Math" panose="02040503050406030204" pitchFamily="18" charset="0"/>
                                    </a:rPr>
                                    <m:t>=2</m:t>
                                  </m:r>
                                </m:sub>
                                <m:sup>
                                  <m:r>
                                    <a:rPr lang="en-US" i="1">
                                      <a:latin typeface="Cambria Math" panose="02040503050406030204" pitchFamily="18" charset="0"/>
                                    </a:rPr>
                                    <m:t>𝑚</m:t>
                                  </m:r>
                                  <m:r>
                                    <a:rPr lang="en-US" i="0">
                                      <a:latin typeface="Cambria Math" panose="02040503050406030204" pitchFamily="18" charset="0"/>
                                    </a:rPr>
                                    <m:t>−1</m:t>
                                  </m:r>
                                </m:sup>
                                <m:e>
                                  <m:d>
                                    <m:dPr>
                                      <m:begChr m:val=""/>
                                      <m:ctrlPr>
                                        <a:rPr lang="en-US" i="1">
                                          <a:latin typeface="Cambria Math" panose="02040503050406030204" pitchFamily="18" charset="0"/>
                                        </a:rPr>
                                      </m:ctrlPr>
                                    </m:dPr>
                                    <m:e>
                                      <m:r>
                                        <a:rPr lang="en-US" i="1">
                                          <a:latin typeface="Cambria Math" panose="02040503050406030204" pitchFamily="18" charset="0"/>
                                        </a:rPr>
                                        <m:t>𝐴𝐶</m:t>
                                      </m:r>
                                      <m:sSubSup>
                                        <m:sSubSupPr>
                                          <m:ctrlPr>
                                            <a:rPr lang="en-US" i="1">
                                              <a:latin typeface="Cambria Math" panose="02040503050406030204" pitchFamily="18" charset="0"/>
                                            </a:rPr>
                                          </m:ctrlPr>
                                        </m:sSubSupPr>
                                        <m:e>
                                          <m:r>
                                            <a:rPr lang="en-US" i="1">
                                              <a:latin typeface="Cambria Math" panose="02040503050406030204" pitchFamily="18" charset="0"/>
                                            </a:rPr>
                                            <m:t>𝐹</m:t>
                                          </m:r>
                                        </m:e>
                                        <m:sub>
                                          <m:r>
                                            <a:rPr lang="en-US" i="1">
                                              <a:latin typeface="Cambria Math" panose="02040503050406030204" pitchFamily="18" charset="0"/>
                                            </a:rPr>
                                            <m:t>𝑖</m:t>
                                          </m:r>
                                        </m:sub>
                                        <m:sup>
                                          <m:r>
                                            <a:rPr lang="en-US" i="0">
                                              <a:latin typeface="Cambria Math" panose="02040503050406030204" pitchFamily="18" charset="0"/>
                                            </a:rPr>
                                            <m:t>2</m:t>
                                          </m:r>
                                        </m:sup>
                                      </m:sSubSup>
                                    </m:e>
                                  </m:d>
                                </m:e>
                              </m:nary>
                            </m:num>
                            <m:den>
                              <m:r>
                                <a:rPr lang="en-US" i="1">
                                  <a:latin typeface="Cambria Math" panose="02040503050406030204" pitchFamily="18" charset="0"/>
                                </a:rPr>
                                <m:t>𝑛</m:t>
                              </m:r>
                            </m:den>
                          </m:f>
                        </m:e>
                      </m:rad>
                    </m:oMath>
                  </m:oMathPara>
                </a14:m>
                <a:endParaRPr lang="en-US" dirty="0"/>
              </a:p>
            </p:txBody>
          </p:sp>
        </mc:Choice>
        <mc:Fallback xmlns="">
          <p:sp>
            <p:nvSpPr>
              <p:cNvPr id="3" name="Dikdörtgen 2"/>
              <p:cNvSpPr>
                <a:spLocks noRot="1" noChangeAspect="1" noMove="1" noResize="1" noEditPoints="1" noAdjustHandles="1" noChangeArrowheads="1" noChangeShapeType="1" noTextEdit="1"/>
              </p:cNvSpPr>
              <p:nvPr/>
            </p:nvSpPr>
            <p:spPr>
              <a:xfrm>
                <a:off x="7204940" y="1391798"/>
                <a:ext cx="4595874" cy="910699"/>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040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63249" y="1068"/>
            <a:ext cx="10515600" cy="1325563"/>
          </a:xfrm>
        </p:spPr>
        <p:txBody>
          <a:bodyPr/>
          <a:lstStyle/>
          <a:p>
            <a:pPr algn="ctr"/>
            <a:r>
              <a:rPr lang="en-US" dirty="0" smtClean="0"/>
              <a:t>AFM-SMNM-ANN-</a:t>
            </a:r>
            <a:r>
              <a:rPr lang="tr-TR" dirty="0" smtClean="0"/>
              <a:t>2</a:t>
            </a:r>
            <a:endParaRPr lang="en-US" dirty="0"/>
          </a:p>
        </p:txBody>
      </p:sp>
      <p:sp>
        <p:nvSpPr>
          <p:cNvPr id="4" name="Akış Çizelgesi: Sonlandırıcı 3"/>
          <p:cNvSpPr/>
          <p:nvPr/>
        </p:nvSpPr>
        <p:spPr>
          <a:xfrm>
            <a:off x="1409075" y="1315933"/>
            <a:ext cx="1723869" cy="404735"/>
          </a:xfrm>
          <a:prstGeom prst="flowChartTermina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dirty="0" smtClean="0"/>
              <a:t>Start</a:t>
            </a:r>
            <a:endParaRPr lang="en-US" dirty="0"/>
          </a:p>
        </p:txBody>
      </p:sp>
      <p:cxnSp>
        <p:nvCxnSpPr>
          <p:cNvPr id="7" name="Düz Ok Bağlayıcısı 6"/>
          <p:cNvCxnSpPr/>
          <p:nvPr/>
        </p:nvCxnSpPr>
        <p:spPr>
          <a:xfrm>
            <a:off x="2278505" y="1720668"/>
            <a:ext cx="0" cy="7527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Akış Çizelgesi: Önceden Tanımlı İşlem 7"/>
          <p:cNvSpPr/>
          <p:nvPr/>
        </p:nvSpPr>
        <p:spPr>
          <a:xfrm>
            <a:off x="948128" y="2473377"/>
            <a:ext cx="2660753" cy="1034321"/>
          </a:xfrm>
          <a:prstGeom prst="flowChartPredefined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Seasonal Differencing</a:t>
            </a:r>
            <a:endParaRPr lang="en-US" dirty="0"/>
          </a:p>
        </p:txBody>
      </p:sp>
      <p:sp>
        <p:nvSpPr>
          <p:cNvPr id="10" name="Akış Çizelgesi: Önceden Tanımlı İşlem 9"/>
          <p:cNvSpPr/>
          <p:nvPr/>
        </p:nvSpPr>
        <p:spPr>
          <a:xfrm>
            <a:off x="948128" y="4260407"/>
            <a:ext cx="2660753" cy="1034321"/>
          </a:xfrm>
          <a:prstGeom prst="flowChartPredefined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Differencing</a:t>
            </a:r>
            <a:endParaRPr lang="en-US" dirty="0"/>
          </a:p>
        </p:txBody>
      </p:sp>
      <p:cxnSp>
        <p:nvCxnSpPr>
          <p:cNvPr id="11" name="Düz Ok Bağlayıcısı 10"/>
          <p:cNvCxnSpPr/>
          <p:nvPr/>
        </p:nvCxnSpPr>
        <p:spPr>
          <a:xfrm>
            <a:off x="2281005" y="3506994"/>
            <a:ext cx="0" cy="7527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Akış Çizelgesi: İşlem 11"/>
          <p:cNvSpPr/>
          <p:nvPr/>
        </p:nvSpPr>
        <p:spPr>
          <a:xfrm>
            <a:off x="948128" y="5651292"/>
            <a:ext cx="2660752" cy="1019331"/>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 set is determined for the candidate architectures</a:t>
            </a:r>
            <a:endParaRPr lang="en-US" dirty="0"/>
          </a:p>
        </p:txBody>
      </p:sp>
      <p:cxnSp>
        <p:nvCxnSpPr>
          <p:cNvPr id="14" name="Düz Ok Bağlayıcısı 13"/>
          <p:cNvCxnSpPr>
            <a:stCxn id="10" idx="2"/>
            <a:endCxn id="12" idx="0"/>
          </p:cNvCxnSpPr>
          <p:nvPr/>
        </p:nvCxnSpPr>
        <p:spPr>
          <a:xfrm flipH="1">
            <a:off x="2278504" y="5294728"/>
            <a:ext cx="1" cy="3565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Akış Çizelgesi: Önceden Tanımlı İşlem 14"/>
          <p:cNvSpPr/>
          <p:nvPr/>
        </p:nvSpPr>
        <p:spPr>
          <a:xfrm>
            <a:off x="4586989" y="5133780"/>
            <a:ext cx="2863122" cy="1536844"/>
          </a:xfrm>
          <a:prstGeom prst="flowChartPredefined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Train SMNM-ANN for candidate architectures by PSO</a:t>
            </a:r>
            <a:endParaRPr lang="en-US" dirty="0"/>
          </a:p>
        </p:txBody>
      </p:sp>
      <p:cxnSp>
        <p:nvCxnSpPr>
          <p:cNvPr id="17" name="Düz Ok Bağlayıcısı 16"/>
          <p:cNvCxnSpPr>
            <a:stCxn id="12" idx="3"/>
          </p:cNvCxnSpPr>
          <p:nvPr/>
        </p:nvCxnSpPr>
        <p:spPr>
          <a:xfrm>
            <a:off x="3608880" y="6160958"/>
            <a:ext cx="978109" cy="149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Düz Ok Bağlayıcısı 18"/>
          <p:cNvCxnSpPr/>
          <p:nvPr/>
        </p:nvCxnSpPr>
        <p:spPr>
          <a:xfrm flipV="1">
            <a:off x="6041032" y="4777215"/>
            <a:ext cx="0" cy="3565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Akış Çizelgesi: Önceden Tanımlı İşlem 19"/>
          <p:cNvSpPr/>
          <p:nvPr/>
        </p:nvSpPr>
        <p:spPr>
          <a:xfrm>
            <a:off x="4586989" y="3742190"/>
            <a:ext cx="2863121" cy="1035025"/>
          </a:xfrm>
          <a:prstGeom prst="flowChartPredefined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Calculate Validation Data Performance</a:t>
            </a:r>
            <a:r>
              <a:rPr lang="tr-TR" dirty="0" smtClean="0"/>
              <a:t> </a:t>
            </a:r>
            <a:r>
              <a:rPr lang="en-US" dirty="0" smtClean="0"/>
              <a:t>for All Candidates</a:t>
            </a:r>
            <a:endParaRPr lang="en-US" dirty="0"/>
          </a:p>
        </p:txBody>
      </p:sp>
      <p:sp>
        <p:nvSpPr>
          <p:cNvPr id="36" name="Akış Çizelgesi: Önceden Tanımlı İşlem 35"/>
          <p:cNvSpPr/>
          <p:nvPr/>
        </p:nvSpPr>
        <p:spPr>
          <a:xfrm>
            <a:off x="5149123" y="1435053"/>
            <a:ext cx="1813810" cy="781089"/>
          </a:xfrm>
          <a:prstGeom prst="flowChartPredefined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Calculate Forecasts</a:t>
            </a:r>
            <a:endParaRPr lang="en-US" dirty="0"/>
          </a:p>
        </p:txBody>
      </p:sp>
      <p:cxnSp>
        <p:nvCxnSpPr>
          <p:cNvPr id="44" name="Düz Ok Bağlayıcısı 43"/>
          <p:cNvCxnSpPr/>
          <p:nvPr/>
        </p:nvCxnSpPr>
        <p:spPr>
          <a:xfrm flipV="1">
            <a:off x="6992912" y="1825597"/>
            <a:ext cx="667063"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Akış Çizelgesi: Sonlandırıcı 44"/>
          <p:cNvSpPr/>
          <p:nvPr/>
        </p:nvSpPr>
        <p:spPr>
          <a:xfrm>
            <a:off x="7674967" y="1643741"/>
            <a:ext cx="1127384" cy="329781"/>
          </a:xfrm>
          <a:prstGeom prst="flowChartTermina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End</a:t>
            </a:r>
            <a:endParaRPr lang="en-US" dirty="0"/>
          </a:p>
        </p:txBody>
      </p:sp>
      <p:sp>
        <p:nvSpPr>
          <p:cNvPr id="18" name="Akış Çizelgesi: İşlem 17"/>
          <p:cNvSpPr/>
          <p:nvPr/>
        </p:nvSpPr>
        <p:spPr>
          <a:xfrm>
            <a:off x="5096657" y="2668250"/>
            <a:ext cx="1843790" cy="748804"/>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Select the best architecture</a:t>
            </a:r>
            <a:endParaRPr lang="en-US" dirty="0"/>
          </a:p>
        </p:txBody>
      </p:sp>
      <p:cxnSp>
        <p:nvCxnSpPr>
          <p:cNvPr id="33" name="Düz Ok Bağlayıcısı 32"/>
          <p:cNvCxnSpPr/>
          <p:nvPr/>
        </p:nvCxnSpPr>
        <p:spPr>
          <a:xfrm flipV="1">
            <a:off x="5983571" y="3415611"/>
            <a:ext cx="0" cy="3565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Düz Ok Bağlayıcısı 33"/>
          <p:cNvCxnSpPr/>
          <p:nvPr/>
        </p:nvCxnSpPr>
        <p:spPr>
          <a:xfrm flipV="1">
            <a:off x="5986066" y="2235358"/>
            <a:ext cx="12495" cy="4158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554880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63249" y="1068"/>
            <a:ext cx="10515600" cy="1325563"/>
          </a:xfrm>
        </p:spPr>
        <p:txBody>
          <a:bodyPr/>
          <a:lstStyle/>
          <a:p>
            <a:pPr algn="ctr"/>
            <a:r>
              <a:rPr lang="en-US" dirty="0" smtClean="0"/>
              <a:t>AFM-SMNM-ANN-3</a:t>
            </a:r>
            <a:endParaRPr lang="en-US" dirty="0"/>
          </a:p>
        </p:txBody>
      </p:sp>
      <p:sp>
        <p:nvSpPr>
          <p:cNvPr id="4" name="Akış Çizelgesi: Sonlandırıcı 3"/>
          <p:cNvSpPr/>
          <p:nvPr/>
        </p:nvSpPr>
        <p:spPr>
          <a:xfrm>
            <a:off x="1409075" y="1315933"/>
            <a:ext cx="1723869" cy="404735"/>
          </a:xfrm>
          <a:prstGeom prst="flowChartTermina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dirty="0" smtClean="0"/>
              <a:t>Start</a:t>
            </a:r>
            <a:endParaRPr lang="en-US" dirty="0"/>
          </a:p>
        </p:txBody>
      </p:sp>
      <p:cxnSp>
        <p:nvCxnSpPr>
          <p:cNvPr id="7" name="Düz Ok Bağlayıcısı 6"/>
          <p:cNvCxnSpPr/>
          <p:nvPr/>
        </p:nvCxnSpPr>
        <p:spPr>
          <a:xfrm>
            <a:off x="2278505" y="1720668"/>
            <a:ext cx="0" cy="7527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Akış Çizelgesi: Önceden Tanımlı İşlem 7"/>
          <p:cNvSpPr/>
          <p:nvPr/>
        </p:nvSpPr>
        <p:spPr>
          <a:xfrm>
            <a:off x="948128" y="2473377"/>
            <a:ext cx="2660753" cy="1034321"/>
          </a:xfrm>
          <a:prstGeom prst="flowChartPredefined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Seasonal Differencing</a:t>
            </a:r>
            <a:endParaRPr lang="en-US" dirty="0"/>
          </a:p>
        </p:txBody>
      </p:sp>
      <p:sp>
        <p:nvSpPr>
          <p:cNvPr id="10" name="Akış Çizelgesi: Önceden Tanımlı İşlem 9"/>
          <p:cNvSpPr/>
          <p:nvPr/>
        </p:nvSpPr>
        <p:spPr>
          <a:xfrm>
            <a:off x="948128" y="4260407"/>
            <a:ext cx="2660753" cy="1034321"/>
          </a:xfrm>
          <a:prstGeom prst="flowChartPredefined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Differencing</a:t>
            </a:r>
            <a:endParaRPr lang="en-US" dirty="0"/>
          </a:p>
        </p:txBody>
      </p:sp>
      <p:cxnSp>
        <p:nvCxnSpPr>
          <p:cNvPr id="11" name="Düz Ok Bağlayıcısı 10"/>
          <p:cNvCxnSpPr/>
          <p:nvPr/>
        </p:nvCxnSpPr>
        <p:spPr>
          <a:xfrm>
            <a:off x="2281005" y="3506994"/>
            <a:ext cx="0" cy="7527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Akış Çizelgesi: İşlem 11"/>
          <p:cNvSpPr/>
          <p:nvPr/>
        </p:nvSpPr>
        <p:spPr>
          <a:xfrm>
            <a:off x="948128" y="5651292"/>
            <a:ext cx="2660752" cy="1019331"/>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Determining lagged variables </a:t>
            </a:r>
            <a:r>
              <a:rPr lang="tr-TR" dirty="0" smtClean="0"/>
              <a:t>(</a:t>
            </a:r>
            <a:r>
              <a:rPr lang="en-US" dirty="0" smtClean="0"/>
              <a:t>inputs</a:t>
            </a:r>
            <a:r>
              <a:rPr lang="tr-TR" dirty="0" smtClean="0"/>
              <a:t>) </a:t>
            </a:r>
            <a:r>
              <a:rPr lang="en-US" dirty="0" smtClean="0"/>
              <a:t>by using significant partial autocorrelations </a:t>
            </a:r>
            <a:endParaRPr lang="en-US" dirty="0"/>
          </a:p>
        </p:txBody>
      </p:sp>
      <p:cxnSp>
        <p:nvCxnSpPr>
          <p:cNvPr id="14" name="Düz Ok Bağlayıcısı 13"/>
          <p:cNvCxnSpPr>
            <a:stCxn id="10" idx="2"/>
            <a:endCxn id="12" idx="0"/>
          </p:cNvCxnSpPr>
          <p:nvPr/>
        </p:nvCxnSpPr>
        <p:spPr>
          <a:xfrm flipH="1">
            <a:off x="2278504" y="5294728"/>
            <a:ext cx="1" cy="3565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Akış Çizelgesi: Önceden Tanımlı İşlem 14"/>
          <p:cNvSpPr/>
          <p:nvPr/>
        </p:nvSpPr>
        <p:spPr>
          <a:xfrm>
            <a:off x="4586989" y="5651292"/>
            <a:ext cx="2338466" cy="1019331"/>
          </a:xfrm>
          <a:prstGeom prst="flowChartPredefined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Train SMNM-ANN by PSO</a:t>
            </a:r>
            <a:endParaRPr lang="en-US" dirty="0"/>
          </a:p>
        </p:txBody>
      </p:sp>
      <p:cxnSp>
        <p:nvCxnSpPr>
          <p:cNvPr id="17" name="Düz Ok Bağlayıcısı 16"/>
          <p:cNvCxnSpPr>
            <a:stCxn id="12" idx="3"/>
            <a:endCxn id="15" idx="1"/>
          </p:cNvCxnSpPr>
          <p:nvPr/>
        </p:nvCxnSpPr>
        <p:spPr>
          <a:xfrm>
            <a:off x="3608880" y="6160958"/>
            <a:ext cx="9781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Düz Ok Bağlayıcısı 18"/>
          <p:cNvCxnSpPr>
            <a:stCxn id="15" idx="0"/>
          </p:cNvCxnSpPr>
          <p:nvPr/>
        </p:nvCxnSpPr>
        <p:spPr>
          <a:xfrm flipV="1">
            <a:off x="5756222" y="5294728"/>
            <a:ext cx="0" cy="3565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Akış Çizelgesi: Önceden Tanımlı İşlem 19"/>
          <p:cNvSpPr/>
          <p:nvPr/>
        </p:nvSpPr>
        <p:spPr>
          <a:xfrm>
            <a:off x="4586989" y="4259703"/>
            <a:ext cx="2338466" cy="1035025"/>
          </a:xfrm>
          <a:prstGeom prst="flowChartPredefined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Apply input significance tests</a:t>
            </a:r>
            <a:endParaRPr lang="en-US" dirty="0"/>
          </a:p>
        </p:txBody>
      </p:sp>
      <p:sp>
        <p:nvSpPr>
          <p:cNvPr id="21" name="Akış Çizelgesi: Karar 20"/>
          <p:cNvSpPr/>
          <p:nvPr/>
        </p:nvSpPr>
        <p:spPr>
          <a:xfrm>
            <a:off x="4257206" y="2428405"/>
            <a:ext cx="2878112" cy="1543987"/>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Are all inputs significant?</a:t>
            </a:r>
            <a:endParaRPr lang="en-US" dirty="0"/>
          </a:p>
        </p:txBody>
      </p:sp>
      <p:cxnSp>
        <p:nvCxnSpPr>
          <p:cNvPr id="32" name="Düz Ok Bağlayıcısı 31"/>
          <p:cNvCxnSpPr/>
          <p:nvPr/>
        </p:nvCxnSpPr>
        <p:spPr>
          <a:xfrm flipH="1" flipV="1">
            <a:off x="5696262" y="3999176"/>
            <a:ext cx="8740" cy="2605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Akış Çizelgesi: Önceden Tanımlı İşlem 35"/>
          <p:cNvSpPr/>
          <p:nvPr/>
        </p:nvSpPr>
        <p:spPr>
          <a:xfrm>
            <a:off x="4789357" y="1330123"/>
            <a:ext cx="1813810" cy="781089"/>
          </a:xfrm>
          <a:prstGeom prst="flowChartPredefined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Calculate Forecasts</a:t>
            </a:r>
            <a:endParaRPr lang="en-US" dirty="0"/>
          </a:p>
        </p:txBody>
      </p:sp>
      <p:cxnSp>
        <p:nvCxnSpPr>
          <p:cNvPr id="37" name="Düz Ok Bağlayıcısı 36"/>
          <p:cNvCxnSpPr/>
          <p:nvPr/>
        </p:nvCxnSpPr>
        <p:spPr>
          <a:xfrm flipH="1" flipV="1">
            <a:off x="5683770" y="2127904"/>
            <a:ext cx="8740" cy="2605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Metin kutusu 37"/>
          <p:cNvSpPr txBox="1"/>
          <p:nvPr/>
        </p:nvSpPr>
        <p:spPr>
          <a:xfrm>
            <a:off x="5744978" y="2098444"/>
            <a:ext cx="749508" cy="369332"/>
          </a:xfrm>
          <a:prstGeom prst="rect">
            <a:avLst/>
          </a:prstGeom>
          <a:noFill/>
        </p:spPr>
        <p:txBody>
          <a:bodyPr wrap="square" rtlCol="0">
            <a:spAutoFit/>
          </a:bodyPr>
          <a:lstStyle/>
          <a:p>
            <a:r>
              <a:rPr lang="en-US" dirty="0" smtClean="0"/>
              <a:t>Yes</a:t>
            </a:r>
            <a:endParaRPr lang="en-US" dirty="0"/>
          </a:p>
        </p:txBody>
      </p:sp>
      <p:cxnSp>
        <p:nvCxnSpPr>
          <p:cNvPr id="40" name="Düz Ok Bağlayıcısı 39"/>
          <p:cNvCxnSpPr>
            <a:stCxn id="21" idx="3"/>
          </p:cNvCxnSpPr>
          <p:nvPr/>
        </p:nvCxnSpPr>
        <p:spPr>
          <a:xfrm flipV="1">
            <a:off x="7135318" y="3200398"/>
            <a:ext cx="689548"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Metin kutusu 40"/>
          <p:cNvSpPr txBox="1"/>
          <p:nvPr/>
        </p:nvSpPr>
        <p:spPr>
          <a:xfrm>
            <a:off x="7141559" y="2715535"/>
            <a:ext cx="749508" cy="369332"/>
          </a:xfrm>
          <a:prstGeom prst="rect">
            <a:avLst/>
          </a:prstGeom>
          <a:noFill/>
        </p:spPr>
        <p:txBody>
          <a:bodyPr wrap="square" rtlCol="0">
            <a:spAutoFit/>
          </a:bodyPr>
          <a:lstStyle/>
          <a:p>
            <a:r>
              <a:rPr lang="tr-TR" dirty="0" smtClean="0"/>
              <a:t>No</a:t>
            </a:r>
            <a:endParaRPr lang="en-US" dirty="0"/>
          </a:p>
        </p:txBody>
      </p:sp>
      <p:sp>
        <p:nvSpPr>
          <p:cNvPr id="42" name="Akış Çizelgesi: İşlem 41"/>
          <p:cNvSpPr/>
          <p:nvPr/>
        </p:nvSpPr>
        <p:spPr>
          <a:xfrm>
            <a:off x="7891067" y="2715535"/>
            <a:ext cx="1807569" cy="1167813"/>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Exclude insignificant inputs</a:t>
            </a:r>
            <a:endParaRPr lang="en-US" dirty="0"/>
          </a:p>
        </p:txBody>
      </p:sp>
      <p:cxnSp>
        <p:nvCxnSpPr>
          <p:cNvPr id="44" name="Düz Ok Bağlayıcısı 43"/>
          <p:cNvCxnSpPr>
            <a:stCxn id="36" idx="3"/>
          </p:cNvCxnSpPr>
          <p:nvPr/>
        </p:nvCxnSpPr>
        <p:spPr>
          <a:xfrm flipV="1">
            <a:off x="6603167" y="1720667"/>
            <a:ext cx="667063"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Akış Çizelgesi: Sonlandırıcı 44"/>
          <p:cNvSpPr/>
          <p:nvPr/>
        </p:nvSpPr>
        <p:spPr>
          <a:xfrm>
            <a:off x="7285222" y="1538811"/>
            <a:ext cx="1127384" cy="329781"/>
          </a:xfrm>
          <a:prstGeom prst="flowChartTermina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End</a:t>
            </a:r>
            <a:endParaRPr lang="en-US" dirty="0"/>
          </a:p>
        </p:txBody>
      </p:sp>
      <p:cxnSp>
        <p:nvCxnSpPr>
          <p:cNvPr id="47" name="Düz Bağlayıcı 46"/>
          <p:cNvCxnSpPr>
            <a:stCxn id="42" idx="2"/>
          </p:cNvCxnSpPr>
          <p:nvPr/>
        </p:nvCxnSpPr>
        <p:spPr>
          <a:xfrm flipH="1">
            <a:off x="8794851" y="3883348"/>
            <a:ext cx="1" cy="2277609"/>
          </a:xfrm>
          <a:prstGeom prst="line">
            <a:avLst/>
          </a:prstGeom>
        </p:spPr>
        <p:style>
          <a:lnRef idx="1">
            <a:schemeClr val="dk1"/>
          </a:lnRef>
          <a:fillRef idx="0">
            <a:schemeClr val="dk1"/>
          </a:fillRef>
          <a:effectRef idx="0">
            <a:schemeClr val="dk1"/>
          </a:effectRef>
          <a:fontRef idx="minor">
            <a:schemeClr val="tx1"/>
          </a:fontRef>
        </p:style>
      </p:cxnSp>
      <p:cxnSp>
        <p:nvCxnSpPr>
          <p:cNvPr id="49" name="Düz Ok Bağlayıcısı 48"/>
          <p:cNvCxnSpPr>
            <a:endCxn id="15" idx="3"/>
          </p:cNvCxnSpPr>
          <p:nvPr/>
        </p:nvCxnSpPr>
        <p:spPr>
          <a:xfrm flipH="1">
            <a:off x="6925455" y="6160957"/>
            <a:ext cx="186939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40949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63249" y="1068"/>
            <a:ext cx="10515600" cy="1325563"/>
          </a:xfrm>
        </p:spPr>
        <p:txBody>
          <a:bodyPr/>
          <a:lstStyle/>
          <a:p>
            <a:pPr algn="ctr"/>
            <a:r>
              <a:rPr lang="en-US" dirty="0" smtClean="0"/>
              <a:t>AFM-SMNM-ANN-</a:t>
            </a:r>
            <a:r>
              <a:rPr lang="tr-TR" dirty="0" smtClean="0"/>
              <a:t>4</a:t>
            </a:r>
            <a:endParaRPr lang="en-US" dirty="0"/>
          </a:p>
        </p:txBody>
      </p:sp>
      <p:sp>
        <p:nvSpPr>
          <p:cNvPr id="4" name="Akış Çizelgesi: Sonlandırıcı 3"/>
          <p:cNvSpPr/>
          <p:nvPr/>
        </p:nvSpPr>
        <p:spPr>
          <a:xfrm>
            <a:off x="1409075" y="1315933"/>
            <a:ext cx="1723869" cy="404735"/>
          </a:xfrm>
          <a:prstGeom prst="flowChartTermina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dirty="0" smtClean="0"/>
              <a:t>Start</a:t>
            </a:r>
            <a:endParaRPr lang="en-US" dirty="0"/>
          </a:p>
        </p:txBody>
      </p:sp>
      <p:cxnSp>
        <p:nvCxnSpPr>
          <p:cNvPr id="7" name="Düz Ok Bağlayıcısı 6"/>
          <p:cNvCxnSpPr/>
          <p:nvPr/>
        </p:nvCxnSpPr>
        <p:spPr>
          <a:xfrm>
            <a:off x="2278505" y="1720668"/>
            <a:ext cx="0" cy="7527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Akış Çizelgesi: Önceden Tanımlı İşlem 7"/>
          <p:cNvSpPr/>
          <p:nvPr/>
        </p:nvSpPr>
        <p:spPr>
          <a:xfrm>
            <a:off x="614597" y="2473377"/>
            <a:ext cx="3322811" cy="1034321"/>
          </a:xfrm>
          <a:prstGeom prst="flowChartPredefined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Seasonal Adjustment (Winters Multiplicative ES Method)</a:t>
            </a:r>
            <a:endParaRPr lang="en-US" dirty="0"/>
          </a:p>
        </p:txBody>
      </p:sp>
      <p:sp>
        <p:nvSpPr>
          <p:cNvPr id="10" name="Akış Çizelgesi: Önceden Tanımlı İşlem 9"/>
          <p:cNvSpPr/>
          <p:nvPr/>
        </p:nvSpPr>
        <p:spPr>
          <a:xfrm>
            <a:off x="948128" y="4260407"/>
            <a:ext cx="2660753" cy="1034321"/>
          </a:xfrm>
          <a:prstGeom prst="flowChartPredefined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De-trend</a:t>
            </a:r>
          </a:p>
          <a:p>
            <a:pPr algn="ctr"/>
            <a:r>
              <a:rPr lang="en-US" dirty="0" smtClean="0"/>
              <a:t>(Linear Regression)</a:t>
            </a:r>
            <a:endParaRPr lang="en-US" dirty="0"/>
          </a:p>
        </p:txBody>
      </p:sp>
      <p:cxnSp>
        <p:nvCxnSpPr>
          <p:cNvPr id="11" name="Düz Ok Bağlayıcısı 10"/>
          <p:cNvCxnSpPr/>
          <p:nvPr/>
        </p:nvCxnSpPr>
        <p:spPr>
          <a:xfrm>
            <a:off x="2281005" y="3506994"/>
            <a:ext cx="0" cy="7527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Akış Çizelgesi: İşlem 11"/>
          <p:cNvSpPr/>
          <p:nvPr/>
        </p:nvSpPr>
        <p:spPr>
          <a:xfrm>
            <a:off x="948128" y="5651292"/>
            <a:ext cx="2660752" cy="1019331"/>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Determining lagged variables </a:t>
            </a:r>
            <a:r>
              <a:rPr lang="tr-TR" dirty="0" smtClean="0"/>
              <a:t>(</a:t>
            </a:r>
            <a:r>
              <a:rPr lang="en-US" dirty="0" smtClean="0"/>
              <a:t>inputs</a:t>
            </a:r>
            <a:r>
              <a:rPr lang="tr-TR" dirty="0" smtClean="0"/>
              <a:t>) </a:t>
            </a:r>
            <a:r>
              <a:rPr lang="en-US" dirty="0" smtClean="0"/>
              <a:t>by using significant partial autocorrelations </a:t>
            </a:r>
            <a:endParaRPr lang="en-US" dirty="0"/>
          </a:p>
        </p:txBody>
      </p:sp>
      <p:cxnSp>
        <p:nvCxnSpPr>
          <p:cNvPr id="14" name="Düz Ok Bağlayıcısı 13"/>
          <p:cNvCxnSpPr>
            <a:stCxn id="10" idx="2"/>
            <a:endCxn id="12" idx="0"/>
          </p:cNvCxnSpPr>
          <p:nvPr/>
        </p:nvCxnSpPr>
        <p:spPr>
          <a:xfrm flipH="1">
            <a:off x="2278504" y="5294728"/>
            <a:ext cx="1" cy="3565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Akış Çizelgesi: Önceden Tanımlı İşlem 14"/>
          <p:cNvSpPr/>
          <p:nvPr/>
        </p:nvSpPr>
        <p:spPr>
          <a:xfrm>
            <a:off x="4586989" y="5651292"/>
            <a:ext cx="2338466" cy="1019331"/>
          </a:xfrm>
          <a:prstGeom prst="flowChartPredefined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Train SMNM-ANN by PSO</a:t>
            </a:r>
            <a:endParaRPr lang="en-US" dirty="0"/>
          </a:p>
        </p:txBody>
      </p:sp>
      <p:cxnSp>
        <p:nvCxnSpPr>
          <p:cNvPr id="17" name="Düz Ok Bağlayıcısı 16"/>
          <p:cNvCxnSpPr>
            <a:stCxn id="12" idx="3"/>
            <a:endCxn id="15" idx="1"/>
          </p:cNvCxnSpPr>
          <p:nvPr/>
        </p:nvCxnSpPr>
        <p:spPr>
          <a:xfrm>
            <a:off x="3608880" y="6160958"/>
            <a:ext cx="9781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Düz Ok Bağlayıcısı 18"/>
          <p:cNvCxnSpPr>
            <a:stCxn id="15" idx="0"/>
          </p:cNvCxnSpPr>
          <p:nvPr/>
        </p:nvCxnSpPr>
        <p:spPr>
          <a:xfrm flipV="1">
            <a:off x="5756222" y="5294728"/>
            <a:ext cx="0" cy="3565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Akış Çizelgesi: Önceden Tanımlı İşlem 19"/>
          <p:cNvSpPr/>
          <p:nvPr/>
        </p:nvSpPr>
        <p:spPr>
          <a:xfrm>
            <a:off x="4586989" y="4259703"/>
            <a:ext cx="2338466" cy="1035025"/>
          </a:xfrm>
          <a:prstGeom prst="flowChartPredefined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Apply input significance tests</a:t>
            </a:r>
            <a:endParaRPr lang="en-US" dirty="0"/>
          </a:p>
        </p:txBody>
      </p:sp>
      <p:sp>
        <p:nvSpPr>
          <p:cNvPr id="21" name="Akış Çizelgesi: Karar 20"/>
          <p:cNvSpPr/>
          <p:nvPr/>
        </p:nvSpPr>
        <p:spPr>
          <a:xfrm>
            <a:off x="4257206" y="2428405"/>
            <a:ext cx="2878112" cy="1543987"/>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Are all inputs significant?</a:t>
            </a:r>
            <a:endParaRPr lang="en-US" dirty="0"/>
          </a:p>
        </p:txBody>
      </p:sp>
      <p:cxnSp>
        <p:nvCxnSpPr>
          <p:cNvPr id="32" name="Düz Ok Bağlayıcısı 31"/>
          <p:cNvCxnSpPr/>
          <p:nvPr/>
        </p:nvCxnSpPr>
        <p:spPr>
          <a:xfrm flipH="1" flipV="1">
            <a:off x="5696262" y="3999176"/>
            <a:ext cx="8740" cy="2605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Akış Çizelgesi: Önceden Tanımlı İşlem 35"/>
          <p:cNvSpPr/>
          <p:nvPr/>
        </p:nvSpPr>
        <p:spPr>
          <a:xfrm>
            <a:off x="4789357" y="1330123"/>
            <a:ext cx="1813810" cy="781089"/>
          </a:xfrm>
          <a:prstGeom prst="flowChartPredefined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Calculate</a:t>
            </a:r>
            <a:r>
              <a:rPr lang="tr-TR" dirty="0" smtClean="0"/>
              <a:t> </a:t>
            </a:r>
            <a:r>
              <a:rPr lang="en-US" dirty="0" smtClean="0"/>
              <a:t>Forecasts</a:t>
            </a:r>
            <a:endParaRPr lang="en-US" dirty="0"/>
          </a:p>
        </p:txBody>
      </p:sp>
      <p:cxnSp>
        <p:nvCxnSpPr>
          <p:cNvPr id="37" name="Düz Ok Bağlayıcısı 36"/>
          <p:cNvCxnSpPr/>
          <p:nvPr/>
        </p:nvCxnSpPr>
        <p:spPr>
          <a:xfrm flipH="1" flipV="1">
            <a:off x="5683770" y="2127904"/>
            <a:ext cx="8740" cy="2605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Metin kutusu 37"/>
          <p:cNvSpPr txBox="1"/>
          <p:nvPr/>
        </p:nvSpPr>
        <p:spPr>
          <a:xfrm>
            <a:off x="5744978" y="2098444"/>
            <a:ext cx="749508" cy="369332"/>
          </a:xfrm>
          <a:prstGeom prst="rect">
            <a:avLst/>
          </a:prstGeom>
          <a:noFill/>
        </p:spPr>
        <p:txBody>
          <a:bodyPr wrap="square" rtlCol="0">
            <a:spAutoFit/>
          </a:bodyPr>
          <a:lstStyle/>
          <a:p>
            <a:r>
              <a:rPr lang="en-US" dirty="0" smtClean="0"/>
              <a:t>Yes</a:t>
            </a:r>
            <a:endParaRPr lang="en-US" dirty="0"/>
          </a:p>
        </p:txBody>
      </p:sp>
      <p:cxnSp>
        <p:nvCxnSpPr>
          <p:cNvPr id="40" name="Düz Ok Bağlayıcısı 39"/>
          <p:cNvCxnSpPr>
            <a:stCxn id="21" idx="3"/>
          </p:cNvCxnSpPr>
          <p:nvPr/>
        </p:nvCxnSpPr>
        <p:spPr>
          <a:xfrm flipV="1">
            <a:off x="7135318" y="3200398"/>
            <a:ext cx="689548"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Metin kutusu 40"/>
          <p:cNvSpPr txBox="1"/>
          <p:nvPr/>
        </p:nvSpPr>
        <p:spPr>
          <a:xfrm>
            <a:off x="7141559" y="2715535"/>
            <a:ext cx="749508" cy="369332"/>
          </a:xfrm>
          <a:prstGeom prst="rect">
            <a:avLst/>
          </a:prstGeom>
          <a:noFill/>
        </p:spPr>
        <p:txBody>
          <a:bodyPr wrap="square" rtlCol="0">
            <a:spAutoFit/>
          </a:bodyPr>
          <a:lstStyle/>
          <a:p>
            <a:r>
              <a:rPr lang="tr-TR" dirty="0" smtClean="0"/>
              <a:t>No</a:t>
            </a:r>
            <a:endParaRPr lang="en-US" dirty="0"/>
          </a:p>
        </p:txBody>
      </p:sp>
      <p:sp>
        <p:nvSpPr>
          <p:cNvPr id="42" name="Akış Çizelgesi: İşlem 41"/>
          <p:cNvSpPr/>
          <p:nvPr/>
        </p:nvSpPr>
        <p:spPr>
          <a:xfrm>
            <a:off x="7891067" y="2715535"/>
            <a:ext cx="1807569" cy="1167813"/>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Exclude insignificant inputs</a:t>
            </a:r>
            <a:endParaRPr lang="en-US" dirty="0"/>
          </a:p>
        </p:txBody>
      </p:sp>
      <p:cxnSp>
        <p:nvCxnSpPr>
          <p:cNvPr id="44" name="Düz Ok Bağlayıcısı 43"/>
          <p:cNvCxnSpPr>
            <a:stCxn id="36" idx="3"/>
          </p:cNvCxnSpPr>
          <p:nvPr/>
        </p:nvCxnSpPr>
        <p:spPr>
          <a:xfrm flipV="1">
            <a:off x="6603167" y="1720667"/>
            <a:ext cx="667063"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Akış Çizelgesi: Sonlandırıcı 44"/>
          <p:cNvSpPr/>
          <p:nvPr/>
        </p:nvSpPr>
        <p:spPr>
          <a:xfrm>
            <a:off x="7285222" y="1538811"/>
            <a:ext cx="1127384" cy="329781"/>
          </a:xfrm>
          <a:prstGeom prst="flowChartTermina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End</a:t>
            </a:r>
            <a:endParaRPr lang="en-US" dirty="0"/>
          </a:p>
        </p:txBody>
      </p:sp>
      <p:cxnSp>
        <p:nvCxnSpPr>
          <p:cNvPr id="47" name="Düz Bağlayıcı 46"/>
          <p:cNvCxnSpPr>
            <a:stCxn id="42" idx="2"/>
          </p:cNvCxnSpPr>
          <p:nvPr/>
        </p:nvCxnSpPr>
        <p:spPr>
          <a:xfrm flipH="1">
            <a:off x="8794851" y="3883348"/>
            <a:ext cx="1" cy="2277609"/>
          </a:xfrm>
          <a:prstGeom prst="line">
            <a:avLst/>
          </a:prstGeom>
        </p:spPr>
        <p:style>
          <a:lnRef idx="1">
            <a:schemeClr val="dk1"/>
          </a:lnRef>
          <a:fillRef idx="0">
            <a:schemeClr val="dk1"/>
          </a:fillRef>
          <a:effectRef idx="0">
            <a:schemeClr val="dk1"/>
          </a:effectRef>
          <a:fontRef idx="minor">
            <a:schemeClr val="tx1"/>
          </a:fontRef>
        </p:style>
      </p:cxnSp>
      <p:cxnSp>
        <p:nvCxnSpPr>
          <p:cNvPr id="49" name="Düz Ok Bağlayıcısı 48"/>
          <p:cNvCxnSpPr>
            <a:endCxn id="15" idx="3"/>
          </p:cNvCxnSpPr>
          <p:nvPr/>
        </p:nvCxnSpPr>
        <p:spPr>
          <a:xfrm flipH="1">
            <a:off x="6925455" y="6160957"/>
            <a:ext cx="186939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44161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8160" y="664928"/>
            <a:ext cx="10515600" cy="1325563"/>
          </a:xfrm>
        </p:spPr>
        <p:txBody>
          <a:bodyPr/>
          <a:lstStyle/>
          <a:p>
            <a:pPr algn="ctr"/>
            <a:r>
              <a:rPr lang="en-US" dirty="0" smtClean="0"/>
              <a:t>Exploring Forecasting Performances</a:t>
            </a:r>
            <a:endParaRPr lang="en-US" dirty="0"/>
          </a:p>
        </p:txBody>
      </p:sp>
      <p:sp>
        <p:nvSpPr>
          <p:cNvPr id="3" name="İçerik Yer Tutucusu 2"/>
          <p:cNvSpPr>
            <a:spLocks noGrp="1"/>
          </p:cNvSpPr>
          <p:nvPr>
            <p:ph idx="1"/>
          </p:nvPr>
        </p:nvSpPr>
        <p:spPr>
          <a:xfrm>
            <a:off x="1123013" y="3028014"/>
            <a:ext cx="10515600" cy="1379094"/>
          </a:xfrm>
        </p:spPr>
        <p:txBody>
          <a:bodyPr/>
          <a:lstStyle/>
          <a:p>
            <a:r>
              <a:rPr lang="en-US" dirty="0" smtClean="0"/>
              <a:t>Computational Intelligence in Forecasting Competition 2016</a:t>
            </a:r>
          </a:p>
          <a:p>
            <a:r>
              <a:rPr lang="en-US" dirty="0" smtClean="0"/>
              <a:t>M4 Competition (Weekly, Hourly, Daily Time Series)</a:t>
            </a:r>
            <a:endParaRPr lang="en-US" dirty="0"/>
          </a:p>
        </p:txBody>
      </p:sp>
    </p:spTree>
    <p:extLst>
      <p:ext uri="{BB962C8B-B14F-4D97-AF65-F5344CB8AC3E}">
        <p14:creationId xmlns:p14="http://schemas.microsoft.com/office/powerpoint/2010/main" val="9165889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4283" y="40036"/>
            <a:ext cx="10515600" cy="875187"/>
          </a:xfrm>
        </p:spPr>
        <p:txBody>
          <a:bodyPr/>
          <a:lstStyle/>
          <a:p>
            <a:pPr algn="ctr"/>
            <a:r>
              <a:rPr lang="tr-TR" dirty="0" smtClean="0"/>
              <a:t>CIF 2016</a:t>
            </a:r>
            <a:endParaRPr lang="en-US" dirty="0"/>
          </a:p>
        </p:txBody>
      </p:sp>
      <p:graphicFrame>
        <p:nvGraphicFramePr>
          <p:cNvPr id="3" name="Nesne 2"/>
          <p:cNvGraphicFramePr>
            <a:graphicFrameLocks noChangeAspect="1"/>
          </p:cNvGraphicFramePr>
          <p:nvPr>
            <p:extLst>
              <p:ext uri="{D42A27DB-BD31-4B8C-83A1-F6EECF244321}">
                <p14:modId xmlns:p14="http://schemas.microsoft.com/office/powerpoint/2010/main" val="372871103"/>
              </p:ext>
            </p:extLst>
          </p:nvPr>
        </p:nvGraphicFramePr>
        <p:xfrm>
          <a:off x="1547446" y="778469"/>
          <a:ext cx="9108831" cy="5816688"/>
        </p:xfrm>
        <a:graphic>
          <a:graphicData uri="http://schemas.openxmlformats.org/presentationml/2006/ole">
            <mc:AlternateContent xmlns:mc="http://schemas.openxmlformats.org/markup-compatibility/2006">
              <mc:Choice xmlns:v="urn:schemas-microsoft-com:vml" Requires="v">
                <p:oleObj spid="_x0000_s19477" name="Çalışma Sayfası" r:id="rId5" imgW="5086452" imgH="3247873" progId="Excel.Sheet.12">
                  <p:embed/>
                </p:oleObj>
              </mc:Choice>
              <mc:Fallback>
                <p:oleObj name="Çalışma Sayfası" r:id="rId5" imgW="5086452" imgH="3247873" progId="Excel.Sheet.12">
                  <p:embed/>
                  <p:pic>
                    <p:nvPicPr>
                      <p:cNvPr id="0" name=""/>
                      <p:cNvPicPr/>
                      <p:nvPr/>
                    </p:nvPicPr>
                    <p:blipFill>
                      <a:blip r:embed="rId6"/>
                      <a:stretch>
                        <a:fillRect/>
                      </a:stretch>
                    </p:blipFill>
                    <p:spPr>
                      <a:xfrm>
                        <a:off x="1547446" y="778469"/>
                        <a:ext cx="9108831" cy="5816688"/>
                      </a:xfrm>
                      <a:prstGeom prst="rect">
                        <a:avLst/>
                      </a:prstGeom>
                    </p:spPr>
                  </p:pic>
                </p:oleObj>
              </mc:Fallback>
            </mc:AlternateContent>
          </a:graphicData>
        </a:graphic>
      </p:graphicFrame>
    </p:spTree>
    <p:extLst>
      <p:ext uri="{BB962C8B-B14F-4D97-AF65-F5344CB8AC3E}">
        <p14:creationId xmlns:p14="http://schemas.microsoft.com/office/powerpoint/2010/main" val="17180541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Nesne 6"/>
          <p:cNvGraphicFramePr>
            <a:graphicFrameLocks noChangeAspect="1"/>
          </p:cNvGraphicFramePr>
          <p:nvPr/>
        </p:nvGraphicFramePr>
        <p:xfrm>
          <a:off x="1195754" y="369459"/>
          <a:ext cx="9478107" cy="5914726"/>
        </p:xfrm>
        <a:graphic>
          <a:graphicData uri="http://schemas.openxmlformats.org/presentationml/2006/ole">
            <mc:AlternateContent xmlns:mc="http://schemas.openxmlformats.org/markup-compatibility/2006">
              <mc:Choice xmlns:v="urn:schemas-microsoft-com:vml" Requires="v">
                <p:oleObj spid="_x0000_s13345" name="Çalışma Sayfası" r:id="rId5" imgW="3724442" imgH="2324187" progId="Excel.Sheet.12">
                  <p:embed/>
                </p:oleObj>
              </mc:Choice>
              <mc:Fallback>
                <p:oleObj name="Çalışma Sayfası" r:id="rId5" imgW="3724442" imgH="2324187" progId="Excel.Sheet.12">
                  <p:embed/>
                  <p:pic>
                    <p:nvPicPr>
                      <p:cNvPr id="0" name=""/>
                      <p:cNvPicPr/>
                      <p:nvPr/>
                    </p:nvPicPr>
                    <p:blipFill>
                      <a:blip r:embed="rId6"/>
                      <a:stretch>
                        <a:fillRect/>
                      </a:stretch>
                    </p:blipFill>
                    <p:spPr>
                      <a:xfrm>
                        <a:off x="1195754" y="369459"/>
                        <a:ext cx="9478107" cy="5914726"/>
                      </a:xfrm>
                      <a:prstGeom prst="rect">
                        <a:avLst/>
                      </a:prstGeom>
                    </p:spPr>
                  </p:pic>
                </p:oleObj>
              </mc:Fallback>
            </mc:AlternateContent>
          </a:graphicData>
        </a:graphic>
      </p:graphicFrame>
    </p:spTree>
    <p:extLst>
      <p:ext uri="{BB962C8B-B14F-4D97-AF65-F5344CB8AC3E}">
        <p14:creationId xmlns:p14="http://schemas.microsoft.com/office/powerpoint/2010/main" val="19963226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04117"/>
          </a:xfrm>
        </p:spPr>
        <p:txBody>
          <a:bodyPr/>
          <a:lstStyle/>
          <a:p>
            <a:pPr algn="ctr"/>
            <a:r>
              <a:rPr lang="en-US" dirty="0" smtClean="0"/>
              <a:t>M4 Competition Hourly Data Results</a:t>
            </a:r>
            <a:endParaRPr lang="en-US" dirty="0"/>
          </a:p>
        </p:txBody>
      </p:sp>
      <p:graphicFrame>
        <p:nvGraphicFramePr>
          <p:cNvPr id="6" name="Nesne 5"/>
          <p:cNvGraphicFramePr>
            <a:graphicFrameLocks noChangeAspect="1"/>
          </p:cNvGraphicFramePr>
          <p:nvPr/>
        </p:nvGraphicFramePr>
        <p:xfrm>
          <a:off x="1567961" y="1394719"/>
          <a:ext cx="9056077" cy="5211668"/>
        </p:xfrm>
        <a:graphic>
          <a:graphicData uri="http://schemas.openxmlformats.org/presentationml/2006/ole">
            <mc:AlternateContent xmlns:mc="http://schemas.openxmlformats.org/markup-compatibility/2006">
              <mc:Choice xmlns:v="urn:schemas-microsoft-com:vml" Requires="v">
                <p:oleObj spid="_x0000_s14369" name="Çalışma Sayfası" r:id="rId5" imgW="5362561" imgH="3086029" progId="Excel.Sheet.12">
                  <p:embed/>
                </p:oleObj>
              </mc:Choice>
              <mc:Fallback>
                <p:oleObj name="Çalışma Sayfası" r:id="rId5" imgW="5362561" imgH="3086029" progId="Excel.Sheet.12">
                  <p:embed/>
                  <p:pic>
                    <p:nvPicPr>
                      <p:cNvPr id="0" name=""/>
                      <p:cNvPicPr/>
                      <p:nvPr/>
                    </p:nvPicPr>
                    <p:blipFill>
                      <a:blip r:embed="rId6"/>
                      <a:stretch>
                        <a:fillRect/>
                      </a:stretch>
                    </p:blipFill>
                    <p:spPr>
                      <a:xfrm>
                        <a:off x="1567961" y="1394719"/>
                        <a:ext cx="9056077" cy="5211668"/>
                      </a:xfrm>
                      <a:prstGeom prst="rect">
                        <a:avLst/>
                      </a:prstGeom>
                    </p:spPr>
                  </p:pic>
                </p:oleObj>
              </mc:Fallback>
            </mc:AlternateContent>
          </a:graphicData>
        </a:graphic>
      </p:graphicFrame>
    </p:spTree>
    <p:extLst>
      <p:ext uri="{BB962C8B-B14F-4D97-AF65-F5344CB8AC3E}">
        <p14:creationId xmlns:p14="http://schemas.microsoft.com/office/powerpoint/2010/main" val="26570748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ulut Belirtme Çizgisi 6"/>
          <p:cNvSpPr/>
          <p:nvPr/>
        </p:nvSpPr>
        <p:spPr>
          <a:xfrm>
            <a:off x="9086707" y="425671"/>
            <a:ext cx="2256503" cy="1814052"/>
          </a:xfrm>
          <a:prstGeom prst="cloudCallout">
            <a:avLst>
              <a:gd name="adj1" fmla="val -87978"/>
              <a:gd name="adj2" fmla="val -32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Rank</a:t>
            </a:r>
            <a:r>
              <a:rPr lang="tr-TR" dirty="0" smtClean="0"/>
              <a:t>=12</a:t>
            </a:r>
          </a:p>
          <a:p>
            <a:pPr algn="ctr"/>
            <a:r>
              <a:rPr lang="tr-TR" dirty="0" err="1" smtClean="0"/>
              <a:t>Among</a:t>
            </a:r>
            <a:r>
              <a:rPr lang="tr-TR" dirty="0" smtClean="0"/>
              <a:t> 61 </a:t>
            </a:r>
            <a:r>
              <a:rPr lang="tr-TR" dirty="0" err="1" smtClean="0"/>
              <a:t>Methods</a:t>
            </a:r>
            <a:r>
              <a:rPr lang="tr-TR" dirty="0" smtClean="0"/>
              <a:t> in M4</a:t>
            </a:r>
            <a:endParaRPr lang="en-US" dirty="0"/>
          </a:p>
        </p:txBody>
      </p:sp>
      <p:graphicFrame>
        <p:nvGraphicFramePr>
          <p:cNvPr id="4" name="Nesne 3"/>
          <p:cNvGraphicFramePr>
            <a:graphicFrameLocks noChangeAspect="1"/>
          </p:cNvGraphicFramePr>
          <p:nvPr>
            <p:extLst>
              <p:ext uri="{D42A27DB-BD31-4B8C-83A1-F6EECF244321}">
                <p14:modId xmlns:p14="http://schemas.microsoft.com/office/powerpoint/2010/main" val="1487018440"/>
              </p:ext>
            </p:extLst>
          </p:nvPr>
        </p:nvGraphicFramePr>
        <p:xfrm>
          <a:off x="3799267" y="197130"/>
          <a:ext cx="4327302" cy="6563885"/>
        </p:xfrm>
        <a:graphic>
          <a:graphicData uri="http://schemas.openxmlformats.org/presentationml/2006/ole">
            <mc:AlternateContent xmlns:mc="http://schemas.openxmlformats.org/markup-compatibility/2006">
              <mc:Choice xmlns:v="urn:schemas-microsoft-com:vml" Requires="v">
                <p:oleObj spid="_x0000_s16417" name="Çalışma Sayfası" r:id="rId5" imgW="2543226" imgH="3857726" progId="Excel.Sheet.12">
                  <p:embed/>
                </p:oleObj>
              </mc:Choice>
              <mc:Fallback>
                <p:oleObj name="Çalışma Sayfası" r:id="rId5" imgW="2543226" imgH="3857726" progId="Excel.Sheet.12">
                  <p:embed/>
                  <p:pic>
                    <p:nvPicPr>
                      <p:cNvPr id="0" name=""/>
                      <p:cNvPicPr/>
                      <p:nvPr/>
                    </p:nvPicPr>
                    <p:blipFill>
                      <a:blip r:embed="rId6"/>
                      <a:stretch>
                        <a:fillRect/>
                      </a:stretch>
                    </p:blipFill>
                    <p:spPr>
                      <a:xfrm>
                        <a:off x="3799267" y="197130"/>
                        <a:ext cx="4327302" cy="6563885"/>
                      </a:xfrm>
                      <a:prstGeom prst="rect">
                        <a:avLst/>
                      </a:prstGeom>
                    </p:spPr>
                  </p:pic>
                </p:oleObj>
              </mc:Fallback>
            </mc:AlternateContent>
          </a:graphicData>
        </a:graphic>
      </p:graphicFrame>
    </p:spTree>
    <p:extLst>
      <p:ext uri="{BB962C8B-B14F-4D97-AF65-F5344CB8AC3E}">
        <p14:creationId xmlns:p14="http://schemas.microsoft.com/office/powerpoint/2010/main" val="3694154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Presentation Plan</a:t>
            </a:r>
            <a:endParaRPr lang="en-US" dirty="0"/>
          </a:p>
        </p:txBody>
      </p:sp>
      <p:sp>
        <p:nvSpPr>
          <p:cNvPr id="3" name="İçerik Yer Tutucusu 2"/>
          <p:cNvSpPr>
            <a:spLocks noGrp="1"/>
          </p:cNvSpPr>
          <p:nvPr>
            <p:ph idx="1"/>
          </p:nvPr>
        </p:nvSpPr>
        <p:spPr/>
        <p:txBody>
          <a:bodyPr>
            <a:normAutofit/>
          </a:bodyPr>
          <a:lstStyle/>
          <a:p>
            <a:pPr lvl="1"/>
            <a:r>
              <a:rPr lang="en-US" sz="2800" dirty="0" smtClean="0"/>
              <a:t>Summarizing </a:t>
            </a:r>
          </a:p>
          <a:p>
            <a:pPr lvl="2"/>
            <a:r>
              <a:rPr lang="en-US" sz="2800" dirty="0" smtClean="0"/>
              <a:t>Single multiplicative neuron model ANN (SMNM-ANN)</a:t>
            </a:r>
          </a:p>
          <a:p>
            <a:pPr lvl="2"/>
            <a:r>
              <a:rPr lang="en-US" sz="2800" dirty="0" smtClean="0"/>
              <a:t>Pi-Sigma ANN (PS-ANN)</a:t>
            </a:r>
          </a:p>
          <a:p>
            <a:pPr lvl="2"/>
            <a:r>
              <a:rPr lang="en-US" sz="2800" dirty="0" smtClean="0"/>
              <a:t>Dendritic Neuron model ANN (DN-ANN)</a:t>
            </a:r>
          </a:p>
          <a:p>
            <a:pPr marL="685800" lvl="1" indent="-228600">
              <a:buFont typeface="Arial" panose="020B0604020202020204" pitchFamily="34" charset="0"/>
              <a:buChar char="•"/>
            </a:pPr>
            <a:r>
              <a:rPr lang="en-US" sz="2800" dirty="0" smtClean="0"/>
              <a:t>Introducing Automatic Forecasting Methods for SMNM-ANN, PS-ANN and DN-ANN</a:t>
            </a:r>
          </a:p>
          <a:p>
            <a:pPr lvl="1"/>
            <a:r>
              <a:rPr lang="en-US" sz="2800" dirty="0" smtClean="0"/>
              <a:t>Exploring Performance of SMNM-ANN, PS-ANN and DN-ANN for competition Data Sets</a:t>
            </a:r>
          </a:p>
          <a:p>
            <a:pPr lvl="1"/>
            <a:r>
              <a:rPr lang="en-US" sz="2800" dirty="0" smtClean="0"/>
              <a:t>Discussions</a:t>
            </a:r>
          </a:p>
        </p:txBody>
      </p:sp>
    </p:spTree>
    <p:extLst>
      <p:ext uri="{BB962C8B-B14F-4D97-AF65-F5344CB8AC3E}">
        <p14:creationId xmlns:p14="http://schemas.microsoft.com/office/powerpoint/2010/main" val="40679332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045462" cy="6858000"/>
          </a:xfrm>
          <a:prstGeom prst="rect">
            <a:avLst/>
          </a:prstGeom>
          <a:noFill/>
          <a:ln>
            <a:noFill/>
          </a:ln>
        </p:spPr>
      </p:pic>
    </p:spTree>
    <p:extLst>
      <p:ext uri="{BB962C8B-B14F-4D97-AF65-F5344CB8AC3E}">
        <p14:creationId xmlns:p14="http://schemas.microsoft.com/office/powerpoint/2010/main" val="25547645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Nesne 1"/>
          <p:cNvGraphicFramePr>
            <a:graphicFrameLocks noChangeAspect="1"/>
          </p:cNvGraphicFramePr>
          <p:nvPr/>
        </p:nvGraphicFramePr>
        <p:xfrm>
          <a:off x="3534508" y="-249"/>
          <a:ext cx="5011615" cy="6706294"/>
        </p:xfrm>
        <a:graphic>
          <a:graphicData uri="http://schemas.openxmlformats.org/presentationml/2006/ole">
            <mc:AlternateContent xmlns:mc="http://schemas.openxmlformats.org/markup-compatibility/2006">
              <mc:Choice xmlns:v="urn:schemas-microsoft-com:vml" Requires="v">
                <p:oleObj spid="_x0000_s15393" name="Çalışma Sayfası" r:id="rId4" imgW="3295528" imgH="4409966" progId="Excel.Sheet.12">
                  <p:embed/>
                </p:oleObj>
              </mc:Choice>
              <mc:Fallback>
                <p:oleObj name="Çalışma Sayfası" r:id="rId4" imgW="3295528" imgH="4409966" progId="Excel.Sheet.12">
                  <p:embed/>
                  <p:pic>
                    <p:nvPicPr>
                      <p:cNvPr id="0" name=""/>
                      <p:cNvPicPr/>
                      <p:nvPr/>
                    </p:nvPicPr>
                    <p:blipFill>
                      <a:blip r:embed="rId5"/>
                      <a:stretch>
                        <a:fillRect/>
                      </a:stretch>
                    </p:blipFill>
                    <p:spPr>
                      <a:xfrm>
                        <a:off x="3534508" y="-249"/>
                        <a:ext cx="5011615" cy="6706294"/>
                      </a:xfrm>
                      <a:prstGeom prst="rect">
                        <a:avLst/>
                      </a:prstGeom>
                    </p:spPr>
                  </p:pic>
                </p:oleObj>
              </mc:Fallback>
            </mc:AlternateContent>
          </a:graphicData>
        </a:graphic>
      </p:graphicFrame>
    </p:spTree>
    <p:extLst>
      <p:ext uri="{BB962C8B-B14F-4D97-AF65-F5344CB8AC3E}">
        <p14:creationId xmlns:p14="http://schemas.microsoft.com/office/powerpoint/2010/main" val="41663511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04117"/>
          </a:xfrm>
        </p:spPr>
        <p:txBody>
          <a:bodyPr/>
          <a:lstStyle/>
          <a:p>
            <a:pPr algn="ctr"/>
            <a:r>
              <a:rPr lang="en-US" dirty="0" smtClean="0"/>
              <a:t>M4 Competition Weekly Data Results</a:t>
            </a:r>
            <a:endParaRPr lang="en-US" dirty="0"/>
          </a:p>
        </p:txBody>
      </p:sp>
      <p:graphicFrame>
        <p:nvGraphicFramePr>
          <p:cNvPr id="4" name="Nesne 3"/>
          <p:cNvGraphicFramePr>
            <a:graphicFrameLocks noChangeAspect="1"/>
          </p:cNvGraphicFramePr>
          <p:nvPr>
            <p:extLst>
              <p:ext uri="{D42A27DB-BD31-4B8C-83A1-F6EECF244321}">
                <p14:modId xmlns:p14="http://schemas.microsoft.com/office/powerpoint/2010/main" val="1941060648"/>
              </p:ext>
            </p:extLst>
          </p:nvPr>
        </p:nvGraphicFramePr>
        <p:xfrm>
          <a:off x="1427285" y="1492447"/>
          <a:ext cx="9337430" cy="5136379"/>
        </p:xfrm>
        <a:graphic>
          <a:graphicData uri="http://schemas.openxmlformats.org/presentationml/2006/ole">
            <mc:AlternateContent xmlns:mc="http://schemas.openxmlformats.org/markup-compatibility/2006">
              <mc:Choice xmlns:v="urn:schemas-microsoft-com:vml" Requires="v">
                <p:oleObj spid="_x0000_s3126" name="Çalışma Sayfası" r:id="rId5" imgW="5610302" imgH="3086029" progId="Excel.Sheet.12">
                  <p:embed/>
                </p:oleObj>
              </mc:Choice>
              <mc:Fallback>
                <p:oleObj name="Çalışma Sayfası" r:id="rId5" imgW="5610302" imgH="3086029" progId="Excel.Sheet.12">
                  <p:embed/>
                  <p:pic>
                    <p:nvPicPr>
                      <p:cNvPr id="0" name=""/>
                      <p:cNvPicPr/>
                      <p:nvPr/>
                    </p:nvPicPr>
                    <p:blipFill>
                      <a:blip r:embed="rId6"/>
                      <a:stretch>
                        <a:fillRect/>
                      </a:stretch>
                    </p:blipFill>
                    <p:spPr>
                      <a:xfrm>
                        <a:off x="1427285" y="1492447"/>
                        <a:ext cx="9337430" cy="5136379"/>
                      </a:xfrm>
                      <a:prstGeom prst="rect">
                        <a:avLst/>
                      </a:prstGeom>
                    </p:spPr>
                  </p:pic>
                </p:oleObj>
              </mc:Fallback>
            </mc:AlternateContent>
          </a:graphicData>
        </a:graphic>
      </p:graphicFrame>
    </p:spTree>
    <p:extLst>
      <p:ext uri="{BB962C8B-B14F-4D97-AF65-F5344CB8AC3E}">
        <p14:creationId xmlns:p14="http://schemas.microsoft.com/office/powerpoint/2010/main" val="29706918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ulut Belirtme Çizgisi 5"/>
          <p:cNvSpPr/>
          <p:nvPr/>
        </p:nvSpPr>
        <p:spPr>
          <a:xfrm>
            <a:off x="9099188" y="2084865"/>
            <a:ext cx="2256503" cy="1814052"/>
          </a:xfrm>
          <a:prstGeom prst="cloudCallout">
            <a:avLst>
              <a:gd name="adj1" fmla="val -82271"/>
              <a:gd name="adj2" fmla="val -74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err="1" smtClean="0"/>
              <a:t>Rank</a:t>
            </a:r>
            <a:r>
              <a:rPr lang="tr-TR" sz="2800" dirty="0" smtClean="0"/>
              <a:t>=42</a:t>
            </a:r>
            <a:endParaRPr lang="tr-TR" dirty="0" smtClean="0"/>
          </a:p>
        </p:txBody>
      </p:sp>
      <p:graphicFrame>
        <p:nvGraphicFramePr>
          <p:cNvPr id="2" name="Nesne 1"/>
          <p:cNvGraphicFramePr>
            <a:graphicFrameLocks noChangeAspect="1"/>
          </p:cNvGraphicFramePr>
          <p:nvPr>
            <p:extLst>
              <p:ext uri="{D42A27DB-BD31-4B8C-83A1-F6EECF244321}">
                <p14:modId xmlns:p14="http://schemas.microsoft.com/office/powerpoint/2010/main" val="3392561597"/>
              </p:ext>
            </p:extLst>
          </p:nvPr>
        </p:nvGraphicFramePr>
        <p:xfrm>
          <a:off x="3956538" y="68955"/>
          <a:ext cx="4273062" cy="6707713"/>
        </p:xfrm>
        <a:graphic>
          <a:graphicData uri="http://schemas.openxmlformats.org/presentationml/2006/ole">
            <mc:AlternateContent xmlns:mc="http://schemas.openxmlformats.org/markup-compatibility/2006">
              <mc:Choice xmlns:v="urn:schemas-microsoft-com:vml" Requires="v">
                <p:oleObj spid="_x0000_s5174" name="Çalışma Sayfası" r:id="rId5" imgW="2457367" imgH="3857726" progId="Excel.Sheet.12">
                  <p:embed/>
                </p:oleObj>
              </mc:Choice>
              <mc:Fallback>
                <p:oleObj name="Çalışma Sayfası" r:id="rId5" imgW="2457367" imgH="3857726" progId="Excel.Sheet.12">
                  <p:embed/>
                  <p:pic>
                    <p:nvPicPr>
                      <p:cNvPr id="0" name=""/>
                      <p:cNvPicPr/>
                      <p:nvPr/>
                    </p:nvPicPr>
                    <p:blipFill>
                      <a:blip r:embed="rId6"/>
                      <a:stretch>
                        <a:fillRect/>
                      </a:stretch>
                    </p:blipFill>
                    <p:spPr>
                      <a:xfrm>
                        <a:off x="3956538" y="68955"/>
                        <a:ext cx="4273062" cy="6707713"/>
                      </a:xfrm>
                      <a:prstGeom prst="rect">
                        <a:avLst/>
                      </a:prstGeom>
                    </p:spPr>
                  </p:pic>
                </p:oleObj>
              </mc:Fallback>
            </mc:AlternateContent>
          </a:graphicData>
        </a:graphic>
      </p:graphicFrame>
    </p:spTree>
    <p:extLst>
      <p:ext uri="{BB962C8B-B14F-4D97-AF65-F5344CB8AC3E}">
        <p14:creationId xmlns:p14="http://schemas.microsoft.com/office/powerpoint/2010/main" val="20769854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Nesne 1"/>
          <p:cNvGraphicFramePr>
            <a:graphicFrameLocks noChangeAspect="1"/>
          </p:cNvGraphicFramePr>
          <p:nvPr/>
        </p:nvGraphicFramePr>
        <p:xfrm>
          <a:off x="3657600" y="87237"/>
          <a:ext cx="4888523" cy="6696409"/>
        </p:xfrm>
        <a:graphic>
          <a:graphicData uri="http://schemas.openxmlformats.org/presentationml/2006/ole">
            <mc:AlternateContent xmlns:mc="http://schemas.openxmlformats.org/markup-compatibility/2006">
              <mc:Choice xmlns:v="urn:schemas-microsoft-com:vml" Requires="v">
                <p:oleObj spid="_x0000_s17439" name="Çalışma Sayfası" r:id="rId4" imgW="3219503" imgH="4409966" progId="Excel.Sheet.12">
                  <p:embed/>
                </p:oleObj>
              </mc:Choice>
              <mc:Fallback>
                <p:oleObj name="Çalışma Sayfası" r:id="rId4" imgW="3219503" imgH="4409966" progId="Excel.Sheet.12">
                  <p:embed/>
                  <p:pic>
                    <p:nvPicPr>
                      <p:cNvPr id="0" name=""/>
                      <p:cNvPicPr/>
                      <p:nvPr/>
                    </p:nvPicPr>
                    <p:blipFill>
                      <a:blip r:embed="rId5"/>
                      <a:stretch>
                        <a:fillRect/>
                      </a:stretch>
                    </p:blipFill>
                    <p:spPr>
                      <a:xfrm>
                        <a:off x="3657600" y="87237"/>
                        <a:ext cx="4888523" cy="6696409"/>
                      </a:xfrm>
                      <a:prstGeom prst="rect">
                        <a:avLst/>
                      </a:prstGeom>
                    </p:spPr>
                  </p:pic>
                </p:oleObj>
              </mc:Fallback>
            </mc:AlternateContent>
          </a:graphicData>
        </a:graphic>
      </p:graphicFrame>
    </p:spTree>
    <p:extLst>
      <p:ext uri="{BB962C8B-B14F-4D97-AF65-F5344CB8AC3E}">
        <p14:creationId xmlns:p14="http://schemas.microsoft.com/office/powerpoint/2010/main" val="30744370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04117"/>
          </a:xfrm>
        </p:spPr>
        <p:txBody>
          <a:bodyPr/>
          <a:lstStyle/>
          <a:p>
            <a:pPr algn="ctr"/>
            <a:r>
              <a:rPr lang="en-US" dirty="0" smtClean="0"/>
              <a:t>M4 Competition Daily Data Results</a:t>
            </a:r>
            <a:endParaRPr lang="en-US" dirty="0"/>
          </a:p>
        </p:txBody>
      </p:sp>
      <p:graphicFrame>
        <p:nvGraphicFramePr>
          <p:cNvPr id="5" name="Nesne 4"/>
          <p:cNvGraphicFramePr>
            <a:graphicFrameLocks noChangeAspect="1"/>
          </p:cNvGraphicFramePr>
          <p:nvPr>
            <p:extLst>
              <p:ext uri="{D42A27DB-BD31-4B8C-83A1-F6EECF244321}">
                <p14:modId xmlns:p14="http://schemas.microsoft.com/office/powerpoint/2010/main" val="557655528"/>
              </p:ext>
            </p:extLst>
          </p:nvPr>
        </p:nvGraphicFramePr>
        <p:xfrm>
          <a:off x="1943387" y="1269242"/>
          <a:ext cx="8624967" cy="5174980"/>
        </p:xfrm>
        <a:graphic>
          <a:graphicData uri="http://schemas.openxmlformats.org/presentationml/2006/ole">
            <mc:AlternateContent xmlns:mc="http://schemas.openxmlformats.org/markup-compatibility/2006">
              <mc:Choice xmlns:v="urn:schemas-microsoft-com:vml" Requires="v">
                <p:oleObj spid="_x0000_s4149" name="Çalışma Sayfası" r:id="rId5" imgW="5143565" imgH="3086029" progId="Excel.Sheet.12">
                  <p:embed/>
                </p:oleObj>
              </mc:Choice>
              <mc:Fallback>
                <p:oleObj name="Çalışma Sayfası" r:id="rId5" imgW="5143565" imgH="3086029" progId="Excel.Sheet.12">
                  <p:embed/>
                  <p:pic>
                    <p:nvPicPr>
                      <p:cNvPr id="0" name=""/>
                      <p:cNvPicPr/>
                      <p:nvPr/>
                    </p:nvPicPr>
                    <p:blipFill>
                      <a:blip r:embed="rId6"/>
                      <a:stretch>
                        <a:fillRect/>
                      </a:stretch>
                    </p:blipFill>
                    <p:spPr>
                      <a:xfrm>
                        <a:off x="1943387" y="1269242"/>
                        <a:ext cx="8624967" cy="5174980"/>
                      </a:xfrm>
                      <a:prstGeom prst="rect">
                        <a:avLst/>
                      </a:prstGeom>
                    </p:spPr>
                  </p:pic>
                </p:oleObj>
              </mc:Fallback>
            </mc:AlternateContent>
          </a:graphicData>
        </a:graphic>
      </p:graphicFrame>
    </p:spTree>
    <p:extLst>
      <p:ext uri="{BB962C8B-B14F-4D97-AF65-F5344CB8AC3E}">
        <p14:creationId xmlns:p14="http://schemas.microsoft.com/office/powerpoint/2010/main" val="11378367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ulut Belirtme Çizgisi 5"/>
          <p:cNvSpPr/>
          <p:nvPr/>
        </p:nvSpPr>
        <p:spPr>
          <a:xfrm>
            <a:off x="9090678" y="2426454"/>
            <a:ext cx="2256503" cy="1814052"/>
          </a:xfrm>
          <a:prstGeom prst="cloudCallout">
            <a:avLst>
              <a:gd name="adj1" fmla="val -82271"/>
              <a:gd name="adj2" fmla="val -74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err="1" smtClean="0"/>
              <a:t>Rank</a:t>
            </a:r>
            <a:r>
              <a:rPr lang="tr-TR" sz="2400" dirty="0" smtClean="0"/>
              <a:t>=32</a:t>
            </a:r>
          </a:p>
        </p:txBody>
      </p:sp>
      <p:graphicFrame>
        <p:nvGraphicFramePr>
          <p:cNvPr id="4" name="Nesne 3"/>
          <p:cNvGraphicFramePr>
            <a:graphicFrameLocks noChangeAspect="1"/>
          </p:cNvGraphicFramePr>
          <p:nvPr>
            <p:extLst>
              <p:ext uri="{D42A27DB-BD31-4B8C-83A1-F6EECF244321}">
                <p14:modId xmlns:p14="http://schemas.microsoft.com/office/powerpoint/2010/main" val="1121865510"/>
              </p:ext>
            </p:extLst>
          </p:nvPr>
        </p:nvGraphicFramePr>
        <p:xfrm>
          <a:off x="3833446" y="131246"/>
          <a:ext cx="4396154" cy="6404469"/>
        </p:xfrm>
        <a:graphic>
          <a:graphicData uri="http://schemas.openxmlformats.org/presentationml/2006/ole">
            <mc:AlternateContent xmlns:mc="http://schemas.openxmlformats.org/markup-compatibility/2006">
              <mc:Choice xmlns:v="urn:schemas-microsoft-com:vml" Requires="v">
                <p:oleObj spid="_x0000_s6197" name="Çalışma Sayfası" r:id="rId5" imgW="2647996" imgH="3857726" progId="Excel.Sheet.12">
                  <p:embed/>
                </p:oleObj>
              </mc:Choice>
              <mc:Fallback>
                <p:oleObj name="Çalışma Sayfası" r:id="rId5" imgW="2647996" imgH="3857726" progId="Excel.Sheet.12">
                  <p:embed/>
                  <p:pic>
                    <p:nvPicPr>
                      <p:cNvPr id="0" name=""/>
                      <p:cNvPicPr/>
                      <p:nvPr/>
                    </p:nvPicPr>
                    <p:blipFill>
                      <a:blip r:embed="rId6"/>
                      <a:stretch>
                        <a:fillRect/>
                      </a:stretch>
                    </p:blipFill>
                    <p:spPr>
                      <a:xfrm>
                        <a:off x="3833446" y="131246"/>
                        <a:ext cx="4396154" cy="6404469"/>
                      </a:xfrm>
                      <a:prstGeom prst="rect">
                        <a:avLst/>
                      </a:prstGeom>
                    </p:spPr>
                  </p:pic>
                </p:oleObj>
              </mc:Fallback>
            </mc:AlternateContent>
          </a:graphicData>
        </a:graphic>
      </p:graphicFrame>
    </p:spTree>
    <p:extLst>
      <p:ext uri="{BB962C8B-B14F-4D97-AF65-F5344CB8AC3E}">
        <p14:creationId xmlns:p14="http://schemas.microsoft.com/office/powerpoint/2010/main" val="7510721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Nesne 1"/>
          <p:cNvGraphicFramePr>
            <a:graphicFrameLocks noChangeAspect="1"/>
          </p:cNvGraphicFramePr>
          <p:nvPr>
            <p:extLst>
              <p:ext uri="{D42A27DB-BD31-4B8C-83A1-F6EECF244321}">
                <p14:modId xmlns:p14="http://schemas.microsoft.com/office/powerpoint/2010/main" val="2959882638"/>
              </p:ext>
            </p:extLst>
          </p:nvPr>
        </p:nvGraphicFramePr>
        <p:xfrm>
          <a:off x="3499338" y="106267"/>
          <a:ext cx="5275385" cy="6747247"/>
        </p:xfrm>
        <a:graphic>
          <a:graphicData uri="http://schemas.openxmlformats.org/presentationml/2006/ole">
            <mc:AlternateContent xmlns:mc="http://schemas.openxmlformats.org/markup-compatibility/2006">
              <mc:Choice xmlns:v="urn:schemas-microsoft-com:vml" Requires="v">
                <p:oleObj spid="_x0000_s9251" name="Çalışma Sayfası" r:id="rId4" imgW="3447955" imgH="4409966" progId="Excel.Sheet.12">
                  <p:embed/>
                </p:oleObj>
              </mc:Choice>
              <mc:Fallback>
                <p:oleObj name="Çalışma Sayfası" r:id="rId4" imgW="3447955" imgH="4409966" progId="Excel.Sheet.12">
                  <p:embed/>
                  <p:pic>
                    <p:nvPicPr>
                      <p:cNvPr id="0" name=""/>
                      <p:cNvPicPr/>
                      <p:nvPr/>
                    </p:nvPicPr>
                    <p:blipFill>
                      <a:blip r:embed="rId5"/>
                      <a:stretch>
                        <a:fillRect/>
                      </a:stretch>
                    </p:blipFill>
                    <p:spPr>
                      <a:xfrm>
                        <a:off x="3499338" y="106267"/>
                        <a:ext cx="5275385" cy="6747247"/>
                      </a:xfrm>
                      <a:prstGeom prst="rect">
                        <a:avLst/>
                      </a:prstGeom>
                    </p:spPr>
                  </p:pic>
                </p:oleObj>
              </mc:Fallback>
            </mc:AlternateContent>
          </a:graphicData>
        </a:graphic>
      </p:graphicFrame>
    </p:spTree>
    <p:extLst>
      <p:ext uri="{BB962C8B-B14F-4D97-AF65-F5344CB8AC3E}">
        <p14:creationId xmlns:p14="http://schemas.microsoft.com/office/powerpoint/2010/main" val="29360346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6864"/>
            <a:ext cx="10515600" cy="1325563"/>
          </a:xfrm>
        </p:spPr>
        <p:txBody>
          <a:bodyPr/>
          <a:lstStyle/>
          <a:p>
            <a:pPr algn="ctr"/>
            <a:r>
              <a:rPr lang="en-US" dirty="0" smtClean="0"/>
              <a:t>Comparison with the best method</a:t>
            </a:r>
            <a:endParaRPr lang="en-US" dirty="0"/>
          </a:p>
        </p:txBody>
      </p:sp>
      <p:graphicFrame>
        <p:nvGraphicFramePr>
          <p:cNvPr id="10" name="Grafik 9"/>
          <p:cNvGraphicFramePr>
            <a:graphicFrameLocks/>
          </p:cNvGraphicFramePr>
          <p:nvPr>
            <p:extLst>
              <p:ext uri="{D42A27DB-BD31-4B8C-83A1-F6EECF244321}">
                <p14:modId xmlns:p14="http://schemas.microsoft.com/office/powerpoint/2010/main" val="2640259755"/>
              </p:ext>
            </p:extLst>
          </p:nvPr>
        </p:nvGraphicFramePr>
        <p:xfrm>
          <a:off x="838200" y="1354015"/>
          <a:ext cx="10515600" cy="49764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3178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dirty="0" smtClean="0"/>
              <a:t>Conclusions</a:t>
            </a:r>
            <a:endParaRPr lang="en-US" dirty="0"/>
          </a:p>
        </p:txBody>
      </p:sp>
      <p:sp>
        <p:nvSpPr>
          <p:cNvPr id="3" name="İçerik Yer Tutucusu 2"/>
          <p:cNvSpPr>
            <a:spLocks noGrp="1"/>
          </p:cNvSpPr>
          <p:nvPr>
            <p:ph idx="1"/>
          </p:nvPr>
        </p:nvSpPr>
        <p:spPr>
          <a:xfrm>
            <a:off x="497475" y="1421179"/>
            <a:ext cx="11488993" cy="4351338"/>
          </a:xfrm>
        </p:spPr>
        <p:txBody>
          <a:bodyPr>
            <a:normAutofit fontScale="92500" lnSpcReduction="20000"/>
          </a:bodyPr>
          <a:lstStyle/>
          <a:p>
            <a:r>
              <a:rPr lang="en-US" sz="3200" dirty="0" smtClean="0"/>
              <a:t>Strategy 1 and Strategy 3 are the best strategies.</a:t>
            </a:r>
          </a:p>
          <a:p>
            <a:r>
              <a:rPr lang="en-US" sz="3200" dirty="0" smtClean="0"/>
              <a:t>Strategy 3 brings a statistical perspective to ANN models. </a:t>
            </a:r>
          </a:p>
          <a:p>
            <a:r>
              <a:rPr lang="en-US" sz="3200" dirty="0" smtClean="0"/>
              <a:t>Strategy 2 is tried for CIF2016 and it is not better than Strategy 1 and 3.</a:t>
            </a:r>
          </a:p>
          <a:p>
            <a:r>
              <a:rPr lang="en-US" sz="3200" dirty="0" smtClean="0"/>
              <a:t>Strategy 4 looks generally the worst strategy.</a:t>
            </a:r>
          </a:p>
          <a:p>
            <a:r>
              <a:rPr lang="en-US" sz="3200" dirty="0" smtClean="0"/>
              <a:t>Performances of SMNM, PS and DNM ANNs are better than MLP and RNN benchmarks.</a:t>
            </a:r>
          </a:p>
          <a:p>
            <a:r>
              <a:rPr lang="en-US" sz="3200" dirty="0" smtClean="0"/>
              <a:t>Performance of the strategies are varying according to ANN type and data type.</a:t>
            </a:r>
          </a:p>
          <a:p>
            <a:r>
              <a:rPr lang="en-US" sz="3200" dirty="0" smtClean="0"/>
              <a:t>Pre-processing methods are important for the performance of ANNs.</a:t>
            </a:r>
          </a:p>
          <a:p>
            <a:r>
              <a:rPr lang="en-US" sz="3200" dirty="0" smtClean="0"/>
              <a:t>SMNM can produce competitive results against the winner method. </a:t>
            </a:r>
          </a:p>
        </p:txBody>
      </p:sp>
    </p:spTree>
    <p:extLst>
      <p:ext uri="{BB962C8B-B14F-4D97-AF65-F5344CB8AC3E}">
        <p14:creationId xmlns:p14="http://schemas.microsoft.com/office/powerpoint/2010/main" val="1664038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dirty="0" smtClean="0"/>
              <a:t>Artificial Neural Networks</a:t>
            </a:r>
            <a:endParaRPr lang="en-US" dirty="0"/>
          </a:p>
        </p:txBody>
      </p:sp>
      <p:graphicFrame>
        <p:nvGraphicFramePr>
          <p:cNvPr id="4" name="Diyagram 3"/>
          <p:cNvGraphicFramePr/>
          <p:nvPr>
            <p:extLst>
              <p:ext uri="{D42A27DB-BD31-4B8C-83A1-F6EECF244321}">
                <p14:modId xmlns:p14="http://schemas.microsoft.com/office/powerpoint/2010/main" val="1436039832"/>
              </p:ext>
            </p:extLst>
          </p:nvPr>
        </p:nvGraphicFramePr>
        <p:xfrm>
          <a:off x="641445" y="1487606"/>
          <a:ext cx="10849970" cy="5117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Halka 2"/>
          <p:cNvSpPr/>
          <p:nvPr/>
        </p:nvSpPr>
        <p:spPr>
          <a:xfrm>
            <a:off x="838200" y="5073448"/>
            <a:ext cx="3746090" cy="1637071"/>
          </a:xfrm>
          <a:prstGeom prst="donut">
            <a:avLst>
              <a:gd name="adj" fmla="val 518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5" name="Halka 4"/>
          <p:cNvSpPr/>
          <p:nvPr/>
        </p:nvSpPr>
        <p:spPr>
          <a:xfrm>
            <a:off x="4584290" y="3249564"/>
            <a:ext cx="3746090" cy="1637071"/>
          </a:xfrm>
          <a:prstGeom prst="donut">
            <a:avLst>
              <a:gd name="adj" fmla="val 518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6" name="Halka 5"/>
          <p:cNvSpPr/>
          <p:nvPr/>
        </p:nvSpPr>
        <p:spPr>
          <a:xfrm>
            <a:off x="8445910" y="3249563"/>
            <a:ext cx="3746090" cy="1637071"/>
          </a:xfrm>
          <a:prstGeom prst="donut">
            <a:avLst>
              <a:gd name="adj" fmla="val 518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3500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dirty="0" smtClean="0"/>
              <a:t>Future Researches for SMNM, PS and DNM</a:t>
            </a:r>
            <a:endParaRPr lang="en-US" dirty="0"/>
          </a:p>
        </p:txBody>
      </p:sp>
      <p:sp>
        <p:nvSpPr>
          <p:cNvPr id="3" name="İçerik Yer Tutucusu 2"/>
          <p:cNvSpPr>
            <a:spLocks noGrp="1"/>
          </p:cNvSpPr>
          <p:nvPr>
            <p:ph idx="1"/>
          </p:nvPr>
        </p:nvSpPr>
        <p:spPr>
          <a:xfrm>
            <a:off x="351503" y="1987857"/>
            <a:ext cx="11488993" cy="4351338"/>
          </a:xfrm>
        </p:spPr>
        <p:txBody>
          <a:bodyPr>
            <a:normAutofit/>
          </a:bodyPr>
          <a:lstStyle/>
          <a:p>
            <a:r>
              <a:rPr lang="en-US" sz="3200" dirty="0" smtClean="0"/>
              <a:t>Outliers and change points did not take into consideration in the strategies. This can be increase the performance.</a:t>
            </a:r>
          </a:p>
          <a:p>
            <a:r>
              <a:rPr lang="en-US" sz="3200" dirty="0" smtClean="0"/>
              <a:t>Ensemble strategies are useful</a:t>
            </a:r>
            <a:r>
              <a:rPr lang="tr-TR" sz="3200" dirty="0" smtClean="0"/>
              <a:t> in M4</a:t>
            </a:r>
            <a:r>
              <a:rPr lang="en-US" sz="3200" dirty="0" smtClean="0"/>
              <a:t> and can be considered.  </a:t>
            </a:r>
          </a:p>
          <a:p>
            <a:r>
              <a:rPr lang="en-US" sz="3200" dirty="0" smtClean="0"/>
              <a:t>Different pre-processing methods can be considered.</a:t>
            </a:r>
          </a:p>
          <a:p>
            <a:r>
              <a:rPr lang="en-US" sz="3200" dirty="0" smtClean="0"/>
              <a:t>Global models can be obtained by using SMNM,PS and DNM. </a:t>
            </a:r>
          </a:p>
          <a:p>
            <a:r>
              <a:rPr lang="en-US" sz="3200" dirty="0" smtClean="0"/>
              <a:t>Hybridization of statistical methods and SMNM,PS and DNM can be useful.</a:t>
            </a:r>
          </a:p>
        </p:txBody>
      </p:sp>
    </p:spTree>
    <p:extLst>
      <p:ext uri="{BB962C8B-B14F-4D97-AF65-F5344CB8AC3E}">
        <p14:creationId xmlns:p14="http://schemas.microsoft.com/office/powerpoint/2010/main" val="27916857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References</a:t>
            </a:r>
            <a:endParaRPr lang="en-US" dirty="0"/>
          </a:p>
        </p:txBody>
      </p:sp>
      <p:sp>
        <p:nvSpPr>
          <p:cNvPr id="3" name="İçerik Yer Tutucusu 2"/>
          <p:cNvSpPr>
            <a:spLocks noGrp="1"/>
          </p:cNvSpPr>
          <p:nvPr>
            <p:ph idx="1"/>
          </p:nvPr>
        </p:nvSpPr>
        <p:spPr/>
        <p:txBody>
          <a:bodyPr>
            <a:normAutofit fontScale="92500" lnSpcReduction="20000"/>
          </a:bodyPr>
          <a:lstStyle/>
          <a:p>
            <a:r>
              <a:rPr lang="en-US" dirty="0" err="1"/>
              <a:t>Yadav</a:t>
            </a:r>
            <a:r>
              <a:rPr lang="en-US" dirty="0"/>
              <a:t>, R.N., </a:t>
            </a:r>
            <a:r>
              <a:rPr lang="en-US" dirty="0" err="1"/>
              <a:t>Kalra</a:t>
            </a:r>
            <a:r>
              <a:rPr lang="en-US" dirty="0"/>
              <a:t>, P.K., &amp; John, J. (2007). Time series prediction with single multiplicative neuron model.  Applied Soft Computing, 7, 1157-1163.</a:t>
            </a:r>
            <a:endParaRPr lang="en-GB" dirty="0"/>
          </a:p>
          <a:p>
            <a:r>
              <a:rPr lang="en-GB" dirty="0"/>
              <a:t>Y. </a:t>
            </a:r>
            <a:r>
              <a:rPr lang="en-GB" dirty="0" err="1"/>
              <a:t>Todo</a:t>
            </a:r>
            <a:r>
              <a:rPr lang="en-GB" dirty="0"/>
              <a:t>, H. Tamura, K. Yamashita, and Z. Tang, “Unsupervised learnable neuron model with nonlinear interaction on dendrites,” </a:t>
            </a:r>
            <a:r>
              <a:rPr lang="en-GB" i="1" dirty="0"/>
              <a:t>Neural</a:t>
            </a:r>
            <a:r>
              <a:rPr lang="en-GB" dirty="0"/>
              <a:t> </a:t>
            </a:r>
            <a:r>
              <a:rPr lang="en-GB" i="1" dirty="0" err="1" smtClean="0"/>
              <a:t>Netw</a:t>
            </a:r>
            <a:r>
              <a:rPr lang="tr-TR" i="1" dirty="0" err="1" smtClean="0"/>
              <a:t>orks</a:t>
            </a:r>
            <a:r>
              <a:rPr lang="en-GB" dirty="0" smtClean="0"/>
              <a:t>, </a:t>
            </a:r>
            <a:r>
              <a:rPr lang="en-GB" dirty="0"/>
              <a:t>vol. 60, pp. 96–103, Dec. 2014.</a:t>
            </a:r>
          </a:p>
          <a:p>
            <a:r>
              <a:rPr lang="en-GB" dirty="0"/>
              <a:t> </a:t>
            </a:r>
            <a:r>
              <a:rPr lang="en-US" dirty="0"/>
              <a:t>Shin, Y., Gosh, J. (1991). The Pi sigma Network: An efficient higher order neural network for pattern classification and function approximation. In Proceedings of the International Joint Conference on Neural Networks</a:t>
            </a:r>
            <a:r>
              <a:rPr lang="en-US" dirty="0" smtClean="0"/>
              <a:t>.</a:t>
            </a:r>
            <a:endParaRPr lang="tr-TR" dirty="0" smtClean="0"/>
          </a:p>
          <a:p>
            <a:r>
              <a:rPr lang="tr-TR" dirty="0" err="1"/>
              <a:t>Mohammadi</a:t>
            </a:r>
            <a:r>
              <a:rPr lang="tr-TR" dirty="0"/>
              <a:t>, S. (2018). A </a:t>
            </a:r>
            <a:r>
              <a:rPr lang="tr-TR" dirty="0" err="1"/>
              <a:t>new</a:t>
            </a:r>
            <a:r>
              <a:rPr lang="en-US" dirty="0"/>
              <a:t> test for the significance of neural network inputs. </a:t>
            </a:r>
            <a:r>
              <a:rPr lang="en-US" dirty="0" err="1"/>
              <a:t>Neurocomputing</a:t>
            </a:r>
            <a:r>
              <a:rPr lang="en-US" dirty="0"/>
              <a:t>, 273, 304-322</a:t>
            </a:r>
            <a:r>
              <a:rPr lang="en-US" dirty="0" smtClean="0"/>
              <a:t>.</a:t>
            </a:r>
            <a:endParaRPr lang="tr-TR" dirty="0" smtClean="0"/>
          </a:p>
          <a:p>
            <a:r>
              <a:rPr lang="en-GB" dirty="0" err="1"/>
              <a:t>Makridakis</a:t>
            </a:r>
            <a:r>
              <a:rPr lang="en-GB" dirty="0"/>
              <a:t>, S. </a:t>
            </a:r>
            <a:r>
              <a:rPr lang="en-GB" dirty="0" err="1"/>
              <a:t>Spiliotis</a:t>
            </a:r>
            <a:r>
              <a:rPr lang="en-GB" dirty="0"/>
              <a:t>, E., &amp; </a:t>
            </a:r>
            <a:r>
              <a:rPr lang="en-GB" dirty="0" err="1"/>
              <a:t>Assimakopoulos</a:t>
            </a:r>
            <a:r>
              <a:rPr lang="en-GB" dirty="0"/>
              <a:t>, V. (2020). The M4 Competition: 100,000 time series and 61 forecasting methods, </a:t>
            </a:r>
            <a:r>
              <a:rPr lang="en-GB" i="1" dirty="0"/>
              <a:t>International Journal of Forecasting</a:t>
            </a:r>
            <a:r>
              <a:rPr lang="en-GB" dirty="0"/>
              <a:t>, 36, 54–74. </a:t>
            </a:r>
          </a:p>
          <a:p>
            <a:endParaRPr lang="en-GB" dirty="0"/>
          </a:p>
        </p:txBody>
      </p:sp>
    </p:spTree>
    <p:extLst>
      <p:ext uri="{BB962C8B-B14F-4D97-AF65-F5344CB8AC3E}">
        <p14:creationId xmlns:p14="http://schemas.microsoft.com/office/powerpoint/2010/main" val="3920698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dirty="0" smtClean="0"/>
              <a:t>Artificial Neural Networks</a:t>
            </a:r>
            <a:endParaRPr lang="en-US" dirty="0"/>
          </a:p>
        </p:txBody>
      </p:sp>
      <p:graphicFrame>
        <p:nvGraphicFramePr>
          <p:cNvPr id="3" name="Diyagram 2"/>
          <p:cNvGraphicFramePr/>
          <p:nvPr>
            <p:extLst>
              <p:ext uri="{D42A27DB-BD31-4B8C-83A1-F6EECF244321}">
                <p14:modId xmlns:p14="http://schemas.microsoft.com/office/powerpoint/2010/main" val="2424559832"/>
              </p:ext>
            </p:extLst>
          </p:nvPr>
        </p:nvGraphicFramePr>
        <p:xfrm>
          <a:off x="1622567" y="1439333"/>
          <a:ext cx="918646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3478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5370" y="460659"/>
            <a:ext cx="10515600" cy="1325563"/>
          </a:xfrm>
        </p:spPr>
        <p:txBody>
          <a:bodyPr/>
          <a:lstStyle/>
          <a:p>
            <a:pPr algn="ctr"/>
            <a:r>
              <a:rPr lang="en-US" dirty="0" smtClean="0"/>
              <a:t>Deep ANNs</a:t>
            </a:r>
            <a:endParaRPr lang="en-US" dirty="0"/>
          </a:p>
        </p:txBody>
      </p:sp>
      <p:graphicFrame>
        <p:nvGraphicFramePr>
          <p:cNvPr id="4" name="Diyagram 3"/>
          <p:cNvGraphicFramePr/>
          <p:nvPr>
            <p:extLst>
              <p:ext uri="{D42A27DB-BD31-4B8C-83A1-F6EECF244321}">
                <p14:modId xmlns:p14="http://schemas.microsoft.com/office/powerpoint/2010/main" val="3838629935"/>
              </p:ext>
            </p:extLst>
          </p:nvPr>
        </p:nvGraphicFramePr>
        <p:xfrm>
          <a:off x="1977409" y="1786222"/>
          <a:ext cx="8722436" cy="4077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0994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5370" y="460659"/>
            <a:ext cx="10515600" cy="1325563"/>
          </a:xfrm>
        </p:spPr>
        <p:txBody>
          <a:bodyPr/>
          <a:lstStyle/>
          <a:p>
            <a:pPr algn="ctr"/>
            <a:r>
              <a:rPr lang="en-US" dirty="0" smtClean="0"/>
              <a:t>Shallow ANNs</a:t>
            </a:r>
            <a:endParaRPr lang="en-US" dirty="0"/>
          </a:p>
        </p:txBody>
      </p:sp>
      <p:graphicFrame>
        <p:nvGraphicFramePr>
          <p:cNvPr id="4" name="Diyagram 3"/>
          <p:cNvGraphicFramePr/>
          <p:nvPr/>
        </p:nvGraphicFramePr>
        <p:xfrm>
          <a:off x="1977409" y="1786222"/>
          <a:ext cx="8722436" cy="4077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1250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dirty="0" smtClean="0"/>
              <a:t>Artificial Neuron Models</a:t>
            </a:r>
            <a:endParaRPr lang="en-US" dirty="0"/>
          </a:p>
        </p:txBody>
      </p:sp>
      <p:pic>
        <p:nvPicPr>
          <p:cNvPr id="4" name="Resim 3"/>
          <p:cNvPicPr>
            <a:picLocks noChangeAspect="1"/>
          </p:cNvPicPr>
          <p:nvPr/>
        </p:nvPicPr>
        <p:blipFill>
          <a:blip r:embed="rId3"/>
          <a:stretch>
            <a:fillRect/>
          </a:stretch>
        </p:blipFill>
        <p:spPr>
          <a:xfrm>
            <a:off x="417749" y="1690688"/>
            <a:ext cx="4505325" cy="2609850"/>
          </a:xfrm>
          <a:prstGeom prst="rect">
            <a:avLst/>
          </a:prstGeom>
        </p:spPr>
      </p:pic>
      <p:sp>
        <p:nvSpPr>
          <p:cNvPr id="5" name="Metin kutusu 4"/>
          <p:cNvSpPr txBox="1"/>
          <p:nvPr/>
        </p:nvSpPr>
        <p:spPr>
          <a:xfrm>
            <a:off x="961775" y="4490114"/>
            <a:ext cx="3417272" cy="369332"/>
          </a:xfrm>
          <a:prstGeom prst="rect">
            <a:avLst/>
          </a:prstGeom>
          <a:noFill/>
        </p:spPr>
        <p:txBody>
          <a:bodyPr wrap="square" rtlCol="0">
            <a:spAutoFit/>
          </a:bodyPr>
          <a:lstStyle/>
          <a:p>
            <a:r>
              <a:rPr lang="en-US" dirty="0" err="1" smtClean="0"/>
              <a:t>Mc-Culloch</a:t>
            </a:r>
            <a:r>
              <a:rPr lang="en-US" dirty="0" smtClean="0"/>
              <a:t> and Pitts (Additive)</a:t>
            </a:r>
            <a:endParaRPr lang="en-US" dirty="0"/>
          </a:p>
        </p:txBody>
      </p:sp>
      <p:pic>
        <p:nvPicPr>
          <p:cNvPr id="6" name="Resim 5"/>
          <p:cNvPicPr>
            <a:picLocks noChangeAspect="1"/>
          </p:cNvPicPr>
          <p:nvPr/>
        </p:nvPicPr>
        <p:blipFill>
          <a:blip r:embed="rId4"/>
          <a:stretch>
            <a:fillRect/>
          </a:stretch>
        </p:blipFill>
        <p:spPr>
          <a:xfrm>
            <a:off x="5656819" y="2823452"/>
            <a:ext cx="2590800" cy="1028700"/>
          </a:xfrm>
          <a:prstGeom prst="rect">
            <a:avLst/>
          </a:prstGeom>
        </p:spPr>
      </p:pic>
      <p:sp>
        <p:nvSpPr>
          <p:cNvPr id="7" name="Bulut Belirtme Çizgisi 6"/>
          <p:cNvSpPr/>
          <p:nvPr/>
        </p:nvSpPr>
        <p:spPr>
          <a:xfrm>
            <a:off x="5104263" y="4668378"/>
            <a:ext cx="5909481" cy="879859"/>
          </a:xfrm>
          <a:prstGeom prst="cloudCallout">
            <a:avLst>
              <a:gd name="adj1" fmla="val -61711"/>
              <a:gd name="adj2" fmla="val -1391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Simple Perceptron</a:t>
            </a:r>
            <a:endParaRPr lang="en-US" dirty="0"/>
          </a:p>
        </p:txBody>
      </p:sp>
      <p:sp>
        <p:nvSpPr>
          <p:cNvPr id="8" name="Oval Belirtme Çizgisi 7"/>
          <p:cNvSpPr/>
          <p:nvPr/>
        </p:nvSpPr>
        <p:spPr>
          <a:xfrm>
            <a:off x="8484357" y="2231339"/>
            <a:ext cx="2747750" cy="764274"/>
          </a:xfrm>
          <a:prstGeom prst="wedgeEllipseCallout">
            <a:avLst>
              <a:gd name="adj1" fmla="val -62555"/>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It cannot solve XOR Problem</a:t>
            </a:r>
            <a:endParaRPr lang="en-US" dirty="0"/>
          </a:p>
        </p:txBody>
      </p:sp>
    </p:spTree>
    <p:extLst>
      <p:ext uri="{BB962C8B-B14F-4D97-AF65-F5344CB8AC3E}">
        <p14:creationId xmlns:p14="http://schemas.microsoft.com/office/powerpoint/2010/main" val="113114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dirty="0" smtClean="0"/>
              <a:t>Artificial Neuron Models</a:t>
            </a:r>
            <a:endParaRPr lang="en-US" dirty="0"/>
          </a:p>
        </p:txBody>
      </p:sp>
      <p:sp>
        <p:nvSpPr>
          <p:cNvPr id="5" name="Metin kutusu 4"/>
          <p:cNvSpPr txBox="1"/>
          <p:nvPr/>
        </p:nvSpPr>
        <p:spPr>
          <a:xfrm>
            <a:off x="838200" y="3961654"/>
            <a:ext cx="3417272" cy="369332"/>
          </a:xfrm>
          <a:prstGeom prst="rect">
            <a:avLst/>
          </a:prstGeom>
          <a:noFill/>
        </p:spPr>
        <p:txBody>
          <a:bodyPr wrap="square" rtlCol="0">
            <a:spAutoFit/>
          </a:bodyPr>
          <a:lstStyle/>
          <a:p>
            <a:r>
              <a:rPr lang="en-US" dirty="0" smtClean="0"/>
              <a:t>Multiplicative Neuron Model</a:t>
            </a:r>
            <a:endParaRPr lang="en-US" dirty="0"/>
          </a:p>
        </p:txBody>
      </p:sp>
      <p:sp>
        <p:nvSpPr>
          <p:cNvPr id="7" name="Bulut Belirtme Çizgisi 6"/>
          <p:cNvSpPr/>
          <p:nvPr/>
        </p:nvSpPr>
        <p:spPr>
          <a:xfrm>
            <a:off x="5104263" y="4668378"/>
            <a:ext cx="5909481" cy="879859"/>
          </a:xfrm>
          <a:prstGeom prst="cloudCallout">
            <a:avLst>
              <a:gd name="adj1" fmla="val -61711"/>
              <a:gd name="adj2" fmla="val -1391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SMNM-ANN</a:t>
            </a:r>
            <a:endParaRPr lang="en-US" dirty="0"/>
          </a:p>
        </p:txBody>
      </p:sp>
      <p:sp>
        <p:nvSpPr>
          <p:cNvPr id="8" name="Oval Belirtme Çizgisi 7"/>
          <p:cNvSpPr/>
          <p:nvPr/>
        </p:nvSpPr>
        <p:spPr>
          <a:xfrm>
            <a:off x="9023553" y="2256111"/>
            <a:ext cx="2747750" cy="764274"/>
          </a:xfrm>
          <a:prstGeom prst="wedgeEllipseCallout">
            <a:avLst>
              <a:gd name="adj1" fmla="val -62555"/>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It can solve XOR Problem</a:t>
            </a:r>
            <a:endParaRPr lang="en-US" dirty="0"/>
          </a:p>
        </p:txBody>
      </p:sp>
      <p:pic>
        <p:nvPicPr>
          <p:cNvPr id="3" name="Resim 2"/>
          <p:cNvPicPr>
            <a:picLocks noChangeAspect="1"/>
          </p:cNvPicPr>
          <p:nvPr/>
        </p:nvPicPr>
        <p:blipFill>
          <a:blip r:embed="rId3"/>
          <a:stretch>
            <a:fillRect/>
          </a:stretch>
        </p:blipFill>
        <p:spPr>
          <a:xfrm>
            <a:off x="961775" y="1690688"/>
            <a:ext cx="4171950" cy="1933575"/>
          </a:xfrm>
          <a:prstGeom prst="rect">
            <a:avLst/>
          </a:prstGeom>
        </p:spPr>
      </p:pic>
      <p:pic>
        <p:nvPicPr>
          <p:cNvPr id="9" name="Resim 8"/>
          <p:cNvPicPr>
            <a:picLocks noChangeAspect="1"/>
          </p:cNvPicPr>
          <p:nvPr/>
        </p:nvPicPr>
        <p:blipFill>
          <a:blip r:embed="rId4"/>
          <a:stretch>
            <a:fillRect/>
          </a:stretch>
        </p:blipFill>
        <p:spPr>
          <a:xfrm>
            <a:off x="5573689" y="2415893"/>
            <a:ext cx="3009900" cy="1304925"/>
          </a:xfrm>
          <a:prstGeom prst="rect">
            <a:avLst/>
          </a:prstGeom>
        </p:spPr>
      </p:pic>
    </p:spTree>
    <p:extLst>
      <p:ext uri="{BB962C8B-B14F-4D97-AF65-F5344CB8AC3E}">
        <p14:creationId xmlns:p14="http://schemas.microsoft.com/office/powerpoint/2010/main" val="23986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1588</TotalTime>
  <Words>1189</Words>
  <Application>Microsoft Office PowerPoint</Application>
  <PresentationFormat>Geniş ekran</PresentationFormat>
  <Paragraphs>316</Paragraphs>
  <Slides>41</Slides>
  <Notes>34</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1</vt:i4>
      </vt:variant>
      <vt:variant>
        <vt:lpstr>Slayt Başlıkları</vt:lpstr>
      </vt:variant>
      <vt:variant>
        <vt:i4>41</vt:i4>
      </vt:variant>
    </vt:vector>
  </HeadingPairs>
  <TitlesOfParts>
    <vt:vector size="48" baseType="lpstr">
      <vt:lpstr>Arial</vt:lpstr>
      <vt:lpstr>Calibri</vt:lpstr>
      <vt:lpstr>Calibri Light</vt:lpstr>
      <vt:lpstr>Cambria Math</vt:lpstr>
      <vt:lpstr>Times New Roman</vt:lpstr>
      <vt:lpstr>Office Teması</vt:lpstr>
      <vt:lpstr>Çalışma Sayfası</vt:lpstr>
      <vt:lpstr>Shallow Artificial Neural Networks for Forecasting</vt:lpstr>
      <vt:lpstr>PowerPoint Sunusu</vt:lpstr>
      <vt:lpstr>Presentation Plan</vt:lpstr>
      <vt:lpstr>Artificial Neural Networks</vt:lpstr>
      <vt:lpstr>Artificial Neural Networks</vt:lpstr>
      <vt:lpstr>Deep ANNs</vt:lpstr>
      <vt:lpstr>Shallow ANNs</vt:lpstr>
      <vt:lpstr>Artificial Neuron Models</vt:lpstr>
      <vt:lpstr>Artificial Neuron Models</vt:lpstr>
      <vt:lpstr>Artificial Neuron Models</vt:lpstr>
      <vt:lpstr>Three Shallow ANNs</vt:lpstr>
      <vt:lpstr>SMNM-ANN for Forecasting</vt:lpstr>
      <vt:lpstr>Training of SMNM-ANN</vt:lpstr>
      <vt:lpstr>Training of SMNM-ANN</vt:lpstr>
      <vt:lpstr>Pre-processing for SMNM-ANN</vt:lpstr>
      <vt:lpstr>Model Adequacy and Input Significance for SMNM-ANN</vt:lpstr>
      <vt:lpstr>PowerPoint Sunusu</vt:lpstr>
      <vt:lpstr>PS-ANN for Forecasting</vt:lpstr>
      <vt:lpstr>DNM-ANN for Forecasting</vt:lpstr>
      <vt:lpstr>Automatic Forecasting Methods Based on SMNM-ANN, PS-ANN, DNM-ANN</vt:lpstr>
      <vt:lpstr>AFM-SMNM-ANN-1</vt:lpstr>
      <vt:lpstr>AFM-SMNM-ANN-2</vt:lpstr>
      <vt:lpstr>AFM-SMNM-ANN-3</vt:lpstr>
      <vt:lpstr>AFM-SMNM-ANN-4</vt:lpstr>
      <vt:lpstr>Exploring Forecasting Performances</vt:lpstr>
      <vt:lpstr>CIF 2016</vt:lpstr>
      <vt:lpstr>PowerPoint Sunusu</vt:lpstr>
      <vt:lpstr>M4 Competition Hourly Data Results</vt:lpstr>
      <vt:lpstr>PowerPoint Sunusu</vt:lpstr>
      <vt:lpstr>PowerPoint Sunusu</vt:lpstr>
      <vt:lpstr>PowerPoint Sunusu</vt:lpstr>
      <vt:lpstr>M4 Competition Weekly Data Results</vt:lpstr>
      <vt:lpstr>PowerPoint Sunusu</vt:lpstr>
      <vt:lpstr>PowerPoint Sunusu</vt:lpstr>
      <vt:lpstr>M4 Competition Daily Data Results</vt:lpstr>
      <vt:lpstr>PowerPoint Sunusu</vt:lpstr>
      <vt:lpstr>PowerPoint Sunusu</vt:lpstr>
      <vt:lpstr>Comparison with the best method</vt:lpstr>
      <vt:lpstr>Conclusions</vt:lpstr>
      <vt:lpstr>Future Researches for SMNM, PS and DNM</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Shallow Artificial Neural Networks for Forecasting</dc:title>
  <dc:creator>Erol Egrioglu</dc:creator>
  <cp:lastModifiedBy>Erol Egrioglu</cp:lastModifiedBy>
  <cp:revision>94</cp:revision>
  <dcterms:created xsi:type="dcterms:W3CDTF">2020-02-03T09:38:21Z</dcterms:created>
  <dcterms:modified xsi:type="dcterms:W3CDTF">2020-02-18T11:35:42Z</dcterms:modified>
</cp:coreProperties>
</file>